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91" r:id="rId4"/>
    <p:sldId id="293" r:id="rId5"/>
    <p:sldId id="294" r:id="rId6"/>
    <p:sldId id="295" r:id="rId7"/>
    <p:sldId id="296" r:id="rId8"/>
    <p:sldId id="299" r:id="rId9"/>
    <p:sldId id="298" r:id="rId10"/>
    <p:sldId id="297" r:id="rId11"/>
    <p:sldId id="300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4:46.5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1425 8730 216 0,'4'-25'82'0,"-4"9"-64"0,3 1 13 15,1 9 3-15,-4-4-9 16,0 7-2-16,0 3 0 16,0 0 0-16,0 0-12 0,0 3 2 15,0 13 3-15,0-7-2 0,-4 19 2 16,1 23-7-1,-8 11-1-15,4 14 0 16,0-4 0-16,0-10 0 0,3 1 2 16,1-3-5-16,-1-7-3 15,4-9 1-15,4-3 2 16,3-4 2-16,0-12 1 16,4-6 0-16,3-6 2 15,7-4-3-15,11-12 1 16,10-3-5-16,0-1 0 15,8 1-1-15,-1 0 1 16,-7 0 0-16,-3-1 1 16,-3 1-2-16,-12 3-2 15,1 0 3-15,-7 0 0 16,-4 0 1-16,0 3 0 16,0 0-2-16,-4 0 1 15,-2 0-42-15,-1 0-18 16,0 0-35-16,0 6-103 15</inkml:trace>
  <inkml:trace contextRef="#ctx0" brushRef="#br0" timeOffset="394.074">1969 8746 192 0,'-8'-38'74'0,"5"23"-58"0,3-10 23 0,0 12 7 15,0 4-6-15,0-1-1 16,3 4-7-16,-3 0 0 16,0 6-18-16,4 6 12 0,0 13 4 15,-1 15 0-15,1 7 0 16,-1 25-9-16,-3 31 0 15,0 10-3-15,0 37-2 16,0 0-6-16,-3 3-2 16,3 4-4-16,0-7-3 15,0-25 2-15,3-15 0 16,1-13-4-16,3-13 1 16,0-12 2-16,3-16 1 0,-3-15-17 15,4-17-7-15,0-11-32 16,-1-14-14-16,-3-5-52 15,7-16-22-15,4-16 12 16</inkml:trace>
  <inkml:trace contextRef="#ctx0" brushRef="#br0" timeOffset="695.451">2660 9270 272 0,'-4'-22'104'0,"8"34"-81"0,3-31 23 0,-3 22 3 16,-1-9-9-16,-3 12 2 15,0 1-7-15,0 5-1 16,-3 1-19-16,-8 15 2 0,-3 3 3 16,-7 29-11-16,-4 9-2 15,0 0-1-15,1-6 1 16,2-1-3-16,-6-2-1 15,7 0-1-15,0-4 1 16,3-3-2-16,4-9-1 16,7-9-37-16,0-10-17 15,0-6-22-15,3-13-8 16,4-16-71 0</inkml:trace>
  <inkml:trace contextRef="#ctx0" brushRef="#br0" timeOffset="947.681">2325 9436 288 0,'-21'-54'110'16,"17"42"-86"-16,-3-7 20 0,7 13 2 0,0-4-7 15,7 4 2-15,0-10-8 16,7 16 0-16,4 0-19 16,7 13 1-16,-1 15 1 0,1 35-6 15,0 9-1-15,6 3-3 16,5 4 1-16,6 2-4 15,-3 1-2-15,3-10 2 0,1-19 0 16,-8-6-21 0,0-15-8-16,-3-14-29 0,-4-11-10 15,-10-17-78 1,6-5-68 0,-2-4 78-16</inkml:trace>
  <inkml:trace contextRef="#ctx0" brushRef="#br0" timeOffset="1162.446">2932 9709 312 0,'-29'40'115'0,"26"-55"-89"0,3 21 23 0,3 6 4 16,4-12-15-16,8 0-4 0,6-3-12 16,21-3-3-16,14-3-11 15,1-1-3-15,6-2-1 0,-6 15 0 16,6-9 0-16,-6 12-13 15,3 3-7-15,-11-9-55 16,-3 0-26-16,-4 10-67 16</inkml:trace>
  <inkml:trace contextRef="#ctx0" brushRef="#br0" timeOffset="1485.783">4106 8636 324 0,'-14'-78'121'0,"18"53"-95"0,-4-4 29 0,3 20 7 15,-3 9-18-15,7 16-5 16,-3 15-3-16,-1 19 2 15,4 7-21-15,1 24 2 0,6 23 1 16,-4 5-11-16,1 7-2 16,-4 19-3-16,0-3 0 15,3-13-2-15,1 0 1 16,0-3-7-16,-1-9-1 16,-3-22-31-16,0-20-14 15,4-18-27-15,0-18-12 16,6-26-91-1</inkml:trace>
  <inkml:trace contextRef="#ctx0" brushRef="#br0" timeOffset="2012.75">4893 9116 324 0,'-11'-9'121'0,"11"5"-95"0,0 4 7 15,0 0-5-15,0 0-18 0,4 0-6 16,3 0 9-16,4-3 3 16,3-3-8-16,3-10 0 0,8-9 2 15,7-3-2-15,0-6 3 16,-11-4 3-16,0-6 1 16,-7 0 3-1,-10-9 1-15,-8-13-4 0,-10 3-1 16,-11 10-2-16,-7 18 2 15,-6 29-7-15,-5 28-2 16,-6 22 6-16,-15 31 2 16,-10 41 2-16,0 22 1 15,0 28-4-15,25-12-2 16,10-7 2-16,25-9 3 16,28-15-4-16,32-29-1 15,14-25-6-15,17-22-1 16,26-19-1-16,6-28 1 0,-17-13-2 15,-8-15-1-15,-2-9 1 16,-26-1 1-16,-14-3 1 16,-20-6 1-1,-22 0 2-15,-22 0 1 16,-27 6-3-16,-29 26-3 0,-6 27 0 16,-19 26-1-16,-6 6-3 15,17 9 2-15,22 0-10 16,20-6-5-16,26-12-56 15,24-16-25-15,17-13-126 16</inkml:trace>
  <inkml:trace contextRef="#ctx0" brushRef="#br0" timeOffset="3002.238">6717 8476 212 0,'-7'-50'82'0,"7"31"-64"0,-7 0 15 0,7 10 4 0,-4-3-6 15,1-1 2-15,-1 0-6 16,1 1-2-16,-1-1-13 16,1 4 3-16,3 3 5 0,0-1-7 15,0 7 0-15,0 7 2 16,0 5 0-16,0 4-2 16,0 9 2-16,0 9-2 15,0 17 0-15,0 5-3 16,3 7 1-16,1 3 0 15,-1 6 1-15,4 16 0 16,0 9 0-16,0 6-4 16,4 16 0-16,-4 22-1 15,4 4 3-15,-1 37 1 16,1 6 1-16,3 34-4 16,-7 13-3-16,0 29 2 0,0 31 2 15,0 2-4-15,4 17-1 16,-1 22 0-16,1 21 0 15,-4-12-2-15,0 6 1 16,-7 16-2-16,-4-50 2 16,1-95-2-16,-18 154 2 15,7-106-4-15,-11 147 0 16,4-132 1-16,-7 98 2 16,10-116-3-16,4 74 0 15,3-99-12-15,8 56-5 16,3-85-41-16,7 6-16 15,-4-53-129 1</inkml:trace>
  <inkml:trace contextRef="#ctx0" brushRef="#br0" timeOffset="5013.176">7814 9194 212 0,'-7'-56'79'0,"11"18"-61"0,-1-12 12 0,4 25 4 15,0 3-5-15,4-3 1 16,-1 0 0-16,1 0 1 16,-4 6-16-16,0 10 9 0,-3-1 5 15,-4 10 2-15,-8 16 2 16,-2 28-5-16,-8 22-3 16,-3-4-7-16,0 10-1 15,3 16-4-15,-3-3 0 16,11 3-1-16,6-7 0 15,8-18-4-15,10-7-3 16,14-12 4-16,14-19 2 16,11 0-2-16,4-15 0 15,3-7-3-15,3-12 1 16,4-10-4-16,-7 0 0 16,-11 0-1-16,-10 7-2 0,-11 2-8 15,-6-2-3-15,-8 8-40 16,-4 1-17-1,-3-3-29-15,-3 3-10 0,-1-6-57 16</inkml:trace>
  <inkml:trace contextRef="#ctx0" brushRef="#br0" timeOffset="5376.518">8431 8799 300 0,'-7'-34'112'0,"11"18"-87"0,3-6 22 0,-4 13 5 16,5 2-13-16,-1 4 0 16,0 6 0-16,0 10 0 15,-4 12-21-15,1 19 7 0,-4 34 3 16,-7 26-9-16,0 6-3 15,-4 43-7-15,0-12-4 16,-3 7-2-16,0 5 0 16,4-27-2-16,3-13 2 15,3-22-4-15,8-16 0 16,3-19-1-16,7-15 0 16,3-13-14-16,1-6-6 0,0-12-22 15,-4-7-10-15,0-6-24 16,-4-4-9-16,1-8-76 15</inkml:trace>
  <inkml:trace contextRef="#ctx0" brushRef="#br0" timeOffset="5740.489">9081 9339 340 0,'7'0'126'0,"-4"-7"-98"0,4 1 17 0,-7 6-1 15,0 0-2-15,0 3 4 16,0 7-12-16,-3 8-3 15,-4 14-18-15,-8 18-3 0,-2 9-3 16,-4 4-3-16,-8-3-1 16,-6 6-1-16,0 3 1 15,0 6-2-15,3-3-1 16,4-9-2-16,6-10 1 16,5-9-41-16,6-10-17 15,4-9-23-15,4-9-7 0,3-16-73 16</inkml:trace>
  <inkml:trace contextRef="#ctx0" brushRef="#br0" timeOffset="5962.245">8707 9320 360 0,'-18'-19'134'0,"18"13"-104"0,3 15 16 15,5-9 1-15,2 9-8 16,4 17-1-16,7 2-6 0,4 16 0 15,7 18-18-15,3 1-6 0,0 3-3 16,1 12-3-16,-1 7 1 16,-3-4-2-16,-4-8-1 15,-3-17-35 1,-1-12-14-16,-3-16-30 0,1-18-13 16,2-14-79-1</inkml:trace>
  <inkml:trace contextRef="#ctx0" brushRef="#br0" timeOffset="7092.71">9437 9718 328 0,'-18'6'123'0,"15"0"-95"0,-1-6 7 16,8 4-1-16,3-1-5 15,3 3 3-15,8-3-6 16,3 0-2-16,7-3-13 15,4 0 0-15,7-6 0 0,7 3-6 16,3 0-1-16,4 0-2 16,-4-4 1-16,-6 10-2 15,-8-3-1-15,-7 4-21 0,-3-4-9 16,-4 3-31-16,0-3-12 16,-10 0-89-1</inkml:trace>
  <inkml:trace contextRef="#ctx0" brushRef="#br0" timeOffset="7389.953">9599 9386 300 0,'-14'-16'112'0,"14"16"-87"0,0-6 29 0,0 6 7 0,0 0-14 15,4 3-3-15,-1 3-8 16,1 10 0-16,-1 12-20 16,4 22-5-16,-3 7 0 0,-1 2-7 15,1 1-2-15,-1-4 1 16,1 7 2-16,-1 0-4 16,1 2-1-16,-1-8-27 15,1-13-9-15,3-10-15 16,0-12-4-16,4-3-23 15,3-19-10-15,3-9-55 16</inkml:trace>
  <inkml:trace contextRef="#ctx0" brushRef="#br0" timeOffset="7852.896">10051 9295 276 0,'0'-19'104'0,"3"13"-81"0,4-16 18 0,-3 12 4 16,3 1-9-16,0 3-1 16,0-1 0-16,4 7 3 15,3 3-21-15,3 7 4 0,8 2 0 0,3 4 2 16,4 3 3-16,-4 0-3 15,-3 9-2-15,-8 22-7 16,-6 3-1-16,-11 13-6 16,-7-16-2-1,-11 1 0-15,-3-1-1 0,0-13-2 16,0 4 1-16,3-3-4 16,4-1 0-16,4 1-1 15,2 0 0-15,8-1 2 16,8-5 0-16,6-1 0 15,10-9 2-15,12-6-1 16,2-10 2-16,5-6-2 16,-1-6-1-16,-3-1 1 15,-7 1-1-15,-4 0 0 16,-3 3 2-16,-4 3-32 0,0 0-14 16,-3 0-36-16,-1 0-14 15,4-7-93 1</inkml:trace>
  <inkml:trace contextRef="#ctx0" brushRef="#br0" timeOffset="8422.825">10724 9257 212 0,'4'-31'79'0,"0"43"-61"0,-4-27 10 16,0 8 3-16,0 1-2 0,0-3 3 16,0 9-2-16,0-13-1 15,3 4-16-15,1-1 5 0,-1 1 5 16,-3-1 5-16,0 7 3 16,0-3-1-16,-3 31 5 15,-4-3-10 1,-4 6-9-16,0 4-5 15,1 5-1-15,-1 10 4 16,4 3-6-16,4 4 0 16,6-13 0-16,8-4 0 15,3-6-2-15,7-5 1 16,7 5-2-16,4-19 0 16,0-5-3-16,-1-1 1 15,-2-6 0-15,-5-6 1 16,-2-1-2-16,-8 1-2 15,-4 0-28-15,1 0-14 0,-4-1-29 16,0 1-11 0,-4-3-51-16,5-1-22 0,-5 1 31 15</inkml:trace>
  <inkml:trace contextRef="#ctx0" brushRef="#br0" timeOffset="8662.712">10996 9248 316 0,'-7'-44'118'0,"7"28"-92"0,4-3 26 16,-1 10 5-16,-3-1-7 0,0 10 25 16,4 19-16-1,-1 28-20 1,1 13-9-16,-1 21-14 16,1 1-3-16,-1 3-7 0,1-4-4 15,-1 4-1-15,1-4-1 16,-1-6 0-16,1-9 2 15,-1-6-32-15,1-13-12 16,-1-13-39-16,-3-5-13 16</inkml:trace>
  <inkml:trace contextRef="#ctx0" brushRef="#br0" timeOffset="9471.711">1161 11907 252 0,'-4'-19'93'0,"4"16"-72"0,4-4 11 0,-4 7 3 0</inkml:trace>
  <inkml:trace contextRef="#ctx0" brushRef="#br0" timeOffset="9744.308">1161 11897 493 0,'-4'31'41'0,"-3"10"-20"16,0 3 0-16,0 6-1 0,-7 7-2 15,3 12 2-15,1 6-7 16,-1-6-3-16,4-6-1 16,0-7-1-16,3-12-2 15,8 0-1-15,7-13-3 16,3-6-2-16,14-6 3 15,0-3 2-15,4-10-2 16,7-3-2-16,3-3 0 16,-7-3 1-16,-6-3 1 15,-1-4 1-15,0 7-2 16,-7 0-2-16,-3 0-13 16,-8 0-6-16,1 3-26 15,0-3-8-15,-4 3-33 16,0-3-10-16,3-4-39 15</inkml:trace>
  <inkml:trace contextRef="#ctx0" brushRef="#br0" timeOffset="10120.211">1566 12167 244 0,'-3'-22'90'0,"3"6"-70"0,0 4 13 0,0 2-1 0,3-2-2 16,1-1 2-16,-4 4-2 15,0 2-1-15,0 7-16 16,0 7 3-16,0 5 4 0,0 13-2 16,-4 10 1-16,1 21-1 15,-1 26-2-15,1 2-4 16,-4 14 0-16,3 21-7 15,1 0-3-15,-1-9-1 16,1-4 1-16,3-2-1 16,0-29 2-16,0-15-4 15,7-1 0-15,-4-12 1 16,4-6 0-16,-3-10-9 16,3-15-2-16,0 0-32 15,0-23-11-15,0-8-39 0,4-4-14 16,-4-3-25-1</inkml:trace>
  <inkml:trace contextRef="#ctx0" brushRef="#br0" timeOffset="10855.724">2120 11938 224 0,'-3'-41'85'0,"3"19"-66"0,0-9 8 0,0 18-2 0,-4 4 11 16,1-1 9-16,-4 4-10 15,-4 9-6-15,0 13-16 16,-3 18 2-16,0 20 3 0,7 8 1 16,-3 17 3-16,-1 34-3 15,4 3-2-15,0 22-5 16,7 9-2-1,3-9-4-15,4-19 1 0,8-9-4 16,2-32 0-16,-6-15-1 16,21 3 1-16,-8-13 0 15,15-12 1-15,-14-10-2 16,3-12 1-16,-3-9-20 16,-1-10-6-16,-3-10-37 15,-6 1-14-15,-8-4-91 16</inkml:trace>
  <inkml:trace contextRef="#ctx0" brushRef="#br0" timeOffset="11379.94">2575 12314 272 0,'7'-22'104'0,"0"3"-81"0,11 1 9 16,-11 8-2-16,4 1-3 16,3 2 3-16,-7 1-1 0,-7 6 2 15,0 6-17-15,-4 20 3 0,-10 27 1 16,0 10-4-16,-4 6 2 15,-3 3-9-15,0 12-2 16,3 7-3-16,1-12 1 16,-4-4-2-16,7-16 2 15,3-5-4-15,4-13 0 16,3-10-1-16,1-12-2 16,-1-4-35-16,4-8-16 15,0-10-10-15,0-7-1 16,-3-12-64-1,3-12-37-15,0-10 78 16</inkml:trace>
  <inkml:trace contextRef="#ctx0" brushRef="#br0" timeOffset="11607.037">2353 12349 264 0,'-18'-54'101'0,"18"42"-78"0,-3 2 13 0,6 10 2 0,-3 0-5 15,11 0 1-15,0 7-2 16,-1 5 2-16,8 13-18 15,-4 13 4-15,4 6 1 0,-1 9-5 16,8 0 1-16,7 1-12 16,6 5-3-16,-2 7-2 15,3-6 2-15,-1-10-1 16,-6-3 2-16,-7-13-18 16,-1-9-6-16,1-6-41 15,-4-9-15-15,-7-10-88 16</inkml:trace>
  <inkml:trace contextRef="#ctx0" brushRef="#br0" timeOffset="11837.96">2858 12631 284 0,'-15'9'107'0,"22"-9"-83"0,1 10 19 0,-1-10 6 16,3 0-16-16,11 0-4 15,0 0-16-15,4 0-6 16,7 0-5-16,7 0-4 0,-4-4 1 16,4 4 3-16,-4 0 3 15,4 4-35-15,-11-4-15 16,0 6-96 0,-3-3-56-16,0-3 88 0</inkml:trace>
  <inkml:trace contextRef="#ctx0" brushRef="#br0" timeOffset="12145.954">3464 12214 296 0,'-10'-10'110'0,"10"7"-86"0,0 0 20 0,0 3 5 15,0 0-18-15,-4 6-5 16,-3 7-4-16,0 12-2 15,0 13-11-15,0 9 1 0,0 3 3 16,3 0-3-16,4-3 2 16,0-6-5-1,7-7-2-15,0-5-2 0,11-8-3 16,3-5 1-16,8-3-1 16,6-10 0-16,-7 3 0 15,0-3 0-15,0-3 2 16,-6 0-43-16,-1-3-19 15,-7-3-32-15,-4-4-11 16,-2-2-32 0</inkml:trace>
  <inkml:trace contextRef="#ctx0" brushRef="#br0" timeOffset="12416.354">3757 12220 364 0,'-7'-3'134'0,"7"6"-104"0,-3 3 3 16,3 1-7-16,0 5-5 16,0-2 4-16,-4 43 0 15,0 3 0-15,4 4-14 16,0-1-2-16,0 7 1 0,4 16-6 16,0-1-2-16,3-9-1 15,3 1-1-15,1-20 0 16,-1-3 0-16,1-12 0 15,-4-10 0-15,4-9-40 0,-1-10-18 16,1-9-32-16,-1-9-14 16,-3-10-41-1</inkml:trace>
  <inkml:trace contextRef="#ctx0" brushRef="#br0" timeOffset="12688.178">3944 12004 388 0,'39'53'145'0,"-4"-25"-112"0,15 16 12 0,-22-16-2 0,7 23-12 16,4 21 2-16,0 6-13 15,-4 4-4-15,0 8-9 16,-10 11-5-16,0-1 1 0,-8-15-2 15,-10-10 2-15,-3-12-2 16,-8-10-1-16,1-15-50 16,-8-4-21-16,-3-15-71 15,-7-10-29-15,-7-15 32 16</inkml:trace>
  <inkml:trace contextRef="#ctx0" brushRef="#br0" timeOffset="13376.969">1556 10543 236 0,'-11'-4'88'0,"11"1"-69"0,7-6 22 0,-3 3 3 16,6-4-9-16,4 1-3 15,4 3-5-15,3-1-2 16,11 4-14-16,-4 3 7 0,4 3 2 16,7 0-2-16,7-3 0 15,3-6-2-15,32-10 3 16,18-5-7-16,0-8-2 15,24 1-5 1,18 0-2-16,-17 6 1 0,-8 3 2 16,1 3-5-16,-4 4-3 15,-15 2 3-15,-10 4 1 16,-20 0 0-16,-5 0 1 16,-21-1 0-16,-10 4 1 15,-7 3-49-15,-18 3-21 16,-18 4-40-16,-20 8-14 0,-8 10-18 31</inkml:trace>
  <inkml:trace contextRef="#ctx0" brushRef="#br0" timeOffset="13753.381">2247 10731 244 0,'4'-13'90'0,"6"4"-70"0,-6 2 24 0,-4 7 6 16,3 0-15-16,-3 0-3 16,4 0-7-16,-4 10-2 15,-4-1-12-15,-3 1-2 0,-3 12-2 16,-1 3-3-16,1 6-1 15,3 4 1-15,3-4 2 16,8-3-8-16,3-3 0 16,7-9 0-16,7 0 3 15,-4-13 2-15,5-3 1 16,-1-10-5-16,7 1 1 16,-7 3 2-16,0-4 1 15,-7 1-26-15,1-1-9 16,-8 1-37-16,3 3-16 15,1 3-48-15</inkml:trace>
  <inkml:trace contextRef="#ctx0" brushRef="#br0" timeOffset="14008.297">2551 10702 260 0,'-7'-9'96'0,"7"3"-75"0,0 3 19 16,0 3 4-16,0 0-3 15,0 0 0-15,0 3-7 0,0 3-4 16,3 13-16-16,1 0-2 16,-4 18-1-16,0 13-6 0,0 16-1 15,0-6 0-15,3-4 0 16,4-2-2-16,0-10-2 16,4 3-4-16,3-13-2 15,4-9-33 1,10-9-11-16,0-7-32 0,0-9-14 15,11-15-34 1</inkml:trace>
  <inkml:trace contextRef="#ctx0" brushRef="#br0" timeOffset="14559.768">4350 10242 272 0,'-18'3'104'0,"11"-3"-81"0,0 0 9 0,3-3 1 15,1 3-1-15,3 0 3 16,0 0-8-16,0 3-4 16,0 0-13-16,3 0 5 0,5 0 2 15,6 0 2-15,7-3 3 16,14 0-3-16,7-3-2 16,15-3-7-16,6-4-2 15,-3 1-2-15,0 0-1 16,4-1-3-16,3 1-2 0,0-1 1 15,-7 1-1 1,-11 6 0-16,-3-3 2 16,-18-1-23-16,1 4-8 0,-12 3-26 15,-6 3-10-15,-15 4-106 16</inkml:trace>
  <inkml:trace contextRef="#ctx0" brushRef="#br0" timeOffset="14923.065">4565 10367 284 0,'11'-13'107'0,"-4"4"-83"0,0 9 15 0,-7 0 3 16,3 0-1-16,-3 0 3 15,-3 9-9-15,-4 4-2 16,0 9-18-16,-4 0 2 0,4 0 1 16,0 6-4-16,3 0 2 15,4-3-11-15,7-3-3 16,4-3 2-16,7-6 2 16,3 2-2-16,0-5-1 15,4-1-1-15,-8-6-2 16,4 4 1-16,1-4-1 15,-5-3-11-15,-3-3-3 0,-3-4-37 16,0 4-17-16,-1-3-24 16,-3-4-10-16,0 1-40 15</inkml:trace>
  <inkml:trace contextRef="#ctx0" brushRef="#br0" timeOffset="15147.13">4812 10395 296 0,'0'-28'112'0,"3"19"-87"0,-3-4 29 16,0 13 7-16,0 0-10 16,0 0-2-16,0 6-6 0,0 7-3 15,0 18-21 1,0 7 0-16,0 9-1 0,0 0-8 0,0 3-3 16,0 0-7-16,0 0 0 15,0 4 0-15,4 2 2 16,3-6-30-16,0 0-11 15,0-12-46-15,4-13-21 16,3-12-72 0</inkml:trace>
  <inkml:trace contextRef="#ctx0" brushRef="#br0" timeOffset="16064.2">7938 10470 232 0,'-32'-3'88'0,"21"3"-69"0,4 0 15 0,4 0 1 16,3 3-9-16,0-3-3 15,3 10 2-15,4-4 1 16,7-3-13-16,7 0 8 0,11-3 2 16,7-3 2-16,7-3 0 15,17-7-6-15,19-5-1 16,9 8-6-16,-3-5-2 16,8 2-4-16,6 4-1 15,0 2-3-15,-17 10 1 16,-14 4-2-16,-15-1 2 15,-10 3 0-15,-11 1 3 16,-7-4-19-16,-7-3-8 16,-10 7-31-16,-4-10-15 15,-7 0-70-15,-10 0-63 16,-12 6 75-16</inkml:trace>
  <inkml:trace contextRef="#ctx0" brushRef="#br0" timeOffset="16395.884">8280 10662 320 0,'-7'0'121'0,"14"-3"-95"0,-7 6 9 0,0 0-1 16,0 0-11-16,0 6 1 15,-7 4-4-15,3-1-3 16,1 7-9-16,-4-3 1 0,3 0 4 16,4-4-12-16,4 1-2 15,6-4 2-15,8 1 3 16,3-4-1-16,7-3-2 16,0 0 2-16,1 0 0 15,-5-3-4-15,1 0 1 16,-7 0-29-16,-1-3-10 15,-3 0-30-15,-3 0-9 16,-4 3-66 0</inkml:trace>
  <inkml:trace contextRef="#ctx0" brushRef="#br0" timeOffset="16648.975">8569 10684 304 0,'-4'-13'115'0,"4"13"-89"0,0 0 14 15,0 0 3-15,0 0-9 16,0 0 1-16,0 6-9 16,-3 7-4-16,-1 6-12 15,1 3-2-15,-1 9-1 0,1 10-1 16,-1 9-1-16,1 0-3 16,3 0-2-16,0-6 1 0,3-3-1 15,1-7-18-15,6-8-5 16,1 2-24-16,3-13-8 15,0-8-31 1,7-7-12-16,8-13-25 16</inkml:trace>
  <inkml:trace contextRef="#ctx0" brushRef="#br0" timeOffset="17159.998">10005 10389 264 0,'-25'6'101'0,"22"-6"-78"0,-1 3 4 0,4-3-1 15,7 0 0-15,0 0 5 16,4 0-2-16,3 3 2 15,3 1-17-15,5-4 5 16,9-4 2-16,19-2-3 0,13 0 0 16,8-3-4-16,-1-4-1 15,4 0-7-15,11 4-2 16,0 0-2-16,-4-1 1 16,-7 1-2-16,-10 6-1 15,-12-4 3-15,-6 1 0 16,-7 0-1-16,-7 0-2 15,-11 2-46-15,-7 4-19 16,-10 4-35-16,-4 5-14 16,-14 0-17-1</inkml:trace>
  <inkml:trace contextRef="#ctx0" brushRef="#br0" timeOffset="17490.504">10351 10577 288 0,'-4'-9'110'0,"8"6"-86"0,-1 3 22 16,-3 0 15 0,0 3-24-16,-3 12-12 0,-5-2-7 15,-2 9-11-15,-4 0 9 0,3 0 4 16,4-3-8-16,4-1-2 15,6-5-4-15,8 6-1 16,6-7-3-16,8 1 1 16,3-4-2-16,0 1 2 15,1-4-2-15,-5-3 2 16,-2-3-2-16,-5-3-1 16,-3-3-46-16,0-1-19 15,-3 1-66-15,0-6-27 16,-1-7 34-1</inkml:trace>
  <inkml:trace contextRef="#ctx0" brushRef="#br0" timeOffset="17698.856">10569 10586 380 0,'0'0'143'0,"0"0"-112"0,4 19 14 15,-1-9-2-15,-3 5-16 16,0 7-1-16,-3 7-13 15,-1 2-3-15,-3 16-6 16,0 6-3-16,0 1 2 0,0 8-2 16,3-8 2-16,-3 5-44 15,0-12-19-15,-3 6-65 16,-8-2-28-16,-7-4 17 16</inkml:trace>
  <inkml:trace contextRef="#ctx0" brushRef="#br0" timeOffset="19773.421">9098 12051 216 0,'-3'-28'82'0,"3"18"-64"0,0-2 15 0,0 5 4 0,0-2-4 16,0 6 1-16,-4-4-6 16,1 1 0-16,3 3 1 15,-4 16-15-15,-3 9 5 16,0 12 2-16,0 13 2 15,0 19 1-15,0 28-5 16,0 3-1-16,0 7-8 0,7 12-4 16,7 0-1-1,3-16-1-15,4-6-2 0,4-16 1 16,7-12-4 0,3-9 0-16,7-10 3 15,-3-13 1-15,-4-9-1 16,-7-6 1-16,-7-9-24 0,-3-4-11 15,-11-6-30-15,-3 0-11 16,-5-3-91 0</inkml:trace>
  <inkml:trace contextRef="#ctx0" brushRef="#br0" timeOffset="22506.415">8110 12217 264 0,'4'-19'99'0,"3"7"-77"0,0-10 15 16,-3 6 3-16,-1 7-5 16,1-4 2-16,-1 4-3 15,-3 9-1-15,4 0-18 16,-1 3 4-16,4 16 4 0,-7 6-8 16,-7 9-1-16,4 13-6 0,-4 10 0 15,-4-1 1-15,0-6 2 16,4 0-3-16,4-12-3 15,3-4-2 1,3-8 0-16,8-8 0 0,3-5 1 16,7-4-2-16,7-6 1 15,4 1-4-15,3-4 0 16,-3 0 1-16,-4 0 2 16,-6 0-6-16,-5 0-1 15,-3 0-31-15,-3 0-14 16,-4 0-25-16,0-4-11 15,0-2-72 1</inkml:trace>
  <inkml:trace contextRef="#ctx0" brushRef="#br0" timeOffset="22625.58">8491 12107 316 0,'0'-9'118'0,"4"6"-92"0,-1-4 8 16,-3 7 0-16</inkml:trace>
  <inkml:trace contextRef="#ctx0" brushRef="#br0" timeOffset="22804.879">8505 12098 606 0,'8'12'56'0,"-5"17"-28"16,1 11-10-16,-4 23-4 0,-4 15-4 0,1 1 0 16,-5 12-6-16,1 9-3 15,4 4 0-15,3-17-1 16,3-11 0-16,4-17 2 15,1-9-17-15,-1-9-6 16,3-13-37-16,1-9-14 16,-1-3-67-1,1-13-68-15,0-9 68 16</inkml:trace>
  <inkml:trace contextRef="#ctx0" brushRef="#br0" timeOffset="23297.455">9744 12283 212 0,'14'-10'82'0,"-11"1"-64"0,4 0 20 0,-3 5 5 16,-1-2 4-16,-3 3 4 15,0-3-3-15,-3 6-3 16,-4 6-24-16,-4-3 5 0,-3 16 2 16,-3 15 0-16,-5 10 1 15,1 3-10-15,0 10-4 16,0-7-8-16,0 6-3 16,0-5-2-16,-1 5 1 15,1-3-4-15,0-3 0 16,3-2 3-16,1-8 1 15,3-8-21-15,0-7-10 16,3-6-17-16,0-7-7 16,4-9-21-16,-3-15-8 15,-1-7-70 1</inkml:trace>
  <inkml:trace contextRef="#ctx0" brushRef="#br0" timeOffset="23524.742">9356 12302 260 0,'-11'-47'96'0,"11"37"-75"0,0 10 23 16,0 0 5-16,7 0-4 16,4 10 3-16,-1 8-7 15,4 17-1-15,4 6-22 16,3-1 3-16,4 7 2 0,3 0-8 16,0-6-1-16,1 6-8 0,2-3-2 15,1 0 2-15,0 6 1 16,-4-6-19-16,-3-3-9 15,-4-7-38-15,-7-2-15 16,0-10-109 0</inkml:trace>
  <inkml:trace contextRef="#ctx0" brushRef="#br0" timeOffset="24157.806">9906 12668 268 0,'-21'0'101'0,"21"0"-78"0,0 0 11 0,3-3-1 15,4-3-1-15,8-3 6 16,2-1 1-16,4 7 1 16,1-3-22-16,-1-4 7 0,0 10 3 15,0 0-9-15,4 7-1 16,-1-4-8-16,8 6-4 0,3-9-1 16,4 6-1-16,0-6-5 15,0-6 1-15,0-3-5 16,-4 6 1-16,-7-10-44 15,-3 7-21-15,-8 0-33 16,-2 2-11-16,-8 1-26 16</inkml:trace>
  <inkml:trace contextRef="#ctx0" brushRef="#br0" timeOffset="24576.76">10079 12283 260 0,'-4'-19'99'0,"4"10"-77"0,4 5 20 0,-4 4 3 15,3-6-3-15,4 6 1 0,1 10-1 16,2-1-2-16,-3 22-21 16,0 13-5-16,0 6 0 0,0 4-8 15,-3-1-1-15,-1-6-3 16,1 6 1-16,3-3-2 15,0-2-1-15,0-8-2 16,4-8 1-16,3-14 1 16,0 1 0-16,0-9-33 15,-3-7-15-15,-4-3-36 16,0-3-14-16,-7 3-47 16</inkml:trace>
  <inkml:trace contextRef="#ctx0" brushRef="#br0" timeOffset="25341.658">10926 12333 240 0,'-4'-9'90'0,"4"2"-70"0,0 1 8 16,0 0-2-16,4-1-3 16,-1-2 3-16,-3 0 1 15,0-1 1-15,0 1-15 16,0-1 5-16,0-5 3 0,0 5-3 15,-3-2 2-15,-5 2-2 16,-2 1-2-16,-4 3-2 16,-7 6 1-16,-8 3-4 0,-2 3 1 15,-5 10-7-15,-2 6-1 16,-1 15 0-16,3 14 0 16,5 2-5-16,6 3 1 15,4 1 4-15,3-4 2 16,8 3 0-16,6 4 1 15,8-7-4-15,10-9-2 16,14 0 0-16,14-13-1 16,8-12 0-16,3-12 2 15,0-11-1-15,-8-8 2 16,-2-7-2-16,-8-3-1 16,-10 3 3-16,-8 0 2 15,-10 1 9-15,-10 2 3 0,-11 3-8 16,-11 4-3-16,-10 3-6 15,-8 6-1-15,-2 3-1 16,2 3 0-16,12 0 0 16,6 4 0-16,7-1-22 15,8 1-10-15,6-4-24 16,11-3-9-16,7-3-39 16,4 0-17-16,3-3-10 15</inkml:trace>
  <inkml:trace contextRef="#ctx0" brushRef="#br0" timeOffset="25643.043">11021 11841 336 0,'0'-19'126'0,"3"16"-98"0,11 6 14 0,-3 3 0 16,3 13-4-16,7 22 2 16,8 6-3-16,2 9 2 15,5 7-21-15,6 22 3 0,-3 12 0 16,-4 0-3-16,-7-6 2 16,-7-3-7-16,-3-1 0 0,-7 1-8 15,-8-9-1-15,-6-14-2 16,-8-14 1-16,-3-4-37 15,0-13-17-15,0-9-32 16,0-9-10-16</inkml:trace>
  <inkml:trace contextRef="#ctx0" brushRef="#br0" timeOffset="26454.443">7426 13223 312 0,'0'0'118'0,"4"0"-92"0,6-3 15 0,-3 0 0 15,7-3-6-15,7 0 4 0,11-13 1 16,14-16 0-16,28-27-22 15,39-32 5-15,28-22 4 0,43-38-11 16,6-9-1 0,15-19-9-16,-32 25-4 0,-22 22-1 15,-38 32-1-15,-32 25-66 16,-24 18-28-16</inkml:trace>
  <inkml:trace contextRef="#ctx0" brushRef="#br0" timeOffset="27232.626">526 13333 248 0,'0'-9'93'0,"3"-1"-72"0,4-8 20 0,0 8 7 0,4 1-2 15,10-10 3-15,18-3-10 16,21-13-1-16,3-27-22 16,26-35 4-16,38-16 3 0,10-32-8 15,18 1-1 1,4 16-8-16,-25 15-4 0,-17 16 1 16,-12 12 2-16,-13 13-68 15,-7 12-30-15,-15 16-90 16</inkml:trace>
  <inkml:trace contextRef="#ctx0" brushRef="#br0" timeOffset="28375.014">13575 3441 236 0,'25'-25'88'0,"-15"15"-69"0,4 1 24 0,-7-1 7 16,0 4-4-16,0 0 0 15,-3-4-6-15,-4 10-2 16,0 0-21-16,-4 0 3 0,-3 10 3 16,-7 6-1-16,-10 5 1 15,-8 14-8-15,-7 15-2 16,-3 19-5-16,-11 13-3 15,-7-7-9-15,0-3-5 16,0 0 11-16,3 0 5 16,12-3-2-16,6-6-3 15,7-7-1-15,7-9 1 0,4-9-1 16,4-7 2-16,-1-6-35 16,7-6-13-16,1-6-11 15,3-7-1-15,3-6-15 16,1-9-5-16,3-10-59 15</inkml:trace>
  <inkml:trace contextRef="#ctx0" brushRef="#br0" timeOffset="28643.935">13063 3356 304 0,'7'-34'112'0,"4"8"-87"0,10-5 15 0,-7 15 1 15,4 7-3-15,3 0 2 16,0 18-5-16,4 16-1 16,0 6-19-16,-1 16-2 0,-2 13 0 15,-5 18-5-15,1 13-2 16,-1 0-3-16,1-12 0 16,-4-1 2-16,4-3 2 15,-1-12-6-15,1-3-2 16,-4-16-27-16,0-10-11 15,-3-15-29-15,-4-7-10 16,4-12-88-16</inkml:trace>
  <inkml:trace contextRef="#ctx0" brushRef="#br0" timeOffset="28858.81">13557 3767 336 0,'11'3'126'0,"3"-3"-98"0,21-3 8 16,-14-4-5-16,11 4-15 16,3-3-4-16,4-3-7 15,-3 6-2-15,-1-4-1 16,-3 7-4-16,3 0 1 0,-3 0-21 0,-1 7-8 16,-2-4-64-16,-1-3-29 15,-7 0 2 1</inkml:trace>
  <inkml:trace contextRef="#ctx0" brushRef="#br0" timeOffset="29169.596">14288 3409 288 0,'-4'-6'107'0,"0"3"-83"0,4 0 15 0,0 3 3 15,-3 3-8-15,-4 3 1 16,-4 7-16-16,-3 2-4 0,0 7-9 16,-4 3 0-16,4 4 4 0,0 2-6 15,7 4 0-15,4-4 0 16,6 3 0-16,8-9 0 16,3-3 0-16,7-3-2 15,0-6 1-15,0-4 0 16,1-6 1-16,-1 4-2 15,0-4 1-15,-4-6-22 16,1-4-9-16,-4 4-35 16,0-6-14-16,0-4-75 15</inkml:trace>
  <inkml:trace contextRef="#ctx0" brushRef="#br0" timeOffset="29444.35">14506 3419 244 0,'-7'-32'93'0,"7"10"-72"0,0 0 25 0,0 10 7 16,0 3-3-16,-3-1 0 16,-1 7-10-16,1 9-5 15,-4 10-19-15,-1 6 5 0,1 12 3 16,0-2-4-16,0 12 1 16,-3 25-12-16,3 6-5 15,0 3-1-15,3-3 0 16,1-2 1-16,3 2 0 15,0 0-2-15,0 4 1 16,0-14-15-16,0-8-7 16,0-13-30-16,0-10-11 0,-4-9-37 15,1-6-16-15,-1-16-31 16</inkml:trace>
  <inkml:trace contextRef="#ctx0" brushRef="#br0" timeOffset="29949.995">12337 4532 252 0,'-22'-10'93'0,"22"10"-72"0,0 0 14 0,4-3 0 16,3 3-3-16,4 0 3 16,3 3 1-16,0-3-1 15,4 10-18-15,-1-4 5 0,4-3 5 16,11 7-6-16,7-4-2 15,17-3-3-15,15 0 0 16,6-3 3-16,33-6 0 16,27-3-6-16,19-7 0 15,31 6-4-15,10 1 0 0,18 0 1 16,4-1 1-16,0 7-1 16,-22-3-1-16,-3 0 1 15,-21 2 1-15,-28 1-5 16,-25 3-2-16,-21 0-2 15,-22 0-2-15,-17 0 1 16,-17 0 1-16,-12 0-28 16,-13 0-11-16,-7 0-33 15,-11 0-13-15,-4-9-42 16,-14 9-16-16,-13 9-2 16</inkml:trace>
  <inkml:trace contextRef="#ctx0" brushRef="#br0" timeOffset="30522.284">13370 5005 276 0,'14'-19'104'0,"-3"13"-81"0,0-6 16 16,-4 5 1-16,0 1-9 15,0 0 2-15,-4 3 3 16,-3 3 2-16,0 3-20 0,-3 6 5 0,-4 7 4 15,-7 9-9-15,-8 19 0 16,-9 12-8-16,-8 4-4 16,-3 3-3-16,-4-10 0 15,0 7-2-15,3-4-1 16,12 0 1-16,2-5 1 16,8-8-1-16,4-5-1 15,3-10-17-15,3-6-6 16,4-9-24-16,0-7-8 15,3-9-24-15,1-6-8 16,6-7-57 0</inkml:trace>
  <inkml:trace contextRef="#ctx0" brushRef="#br0" timeOffset="30775.063">12954 4996 264 0,'-7'-35'101'0,"7"32"-78"0,3-3 22 16,5 3 4-16,-1 3-2 15,7 0 4-15,3 6-6 16,8 4-3-16,3 5-23 16,4 10 2-16,3 13 2 0,1 21-8 15,-5 4-3-15,1-6-5 16,-4-4 0-16,-3 7-6 16,0-4-1-16,-4 0 0 15,-4-9 0-15,-2-6-14 16,-1-13-5-16,-4-3-37 15,1-12-16-15,-1-13-50 0,5-6-23 16,-1-4 13 0</inkml:trace>
  <inkml:trace contextRef="#ctx0" brushRef="#br0" timeOffset="31021.564">13667 4949 312 0,'17'-13'115'0,"-6"10"-89"0,10 6 19 0,-10 0 4 16,-1 4-9-16,1 8 1 15,-4 10-14-15,-4 19-5 16,1 13-12-16,-4 2-6 0,0-5-3 0,3-7-1 16,-3-3 2-16,4-4-1 15,-4-5 2-15,3-4-24 16,-3-9-11-16,0 3-36 15,-3-12-17 1,-8-1-72-16</inkml:trace>
  <inkml:trace contextRef="#ctx0" brushRef="#br0" timeOffset="31196.291">13473 5262 280 0,'-29'-6'107'0,"29"3"-83"0,4 6 10 16,-1 0 2-16,8 0-16 0,10 4-3 15,11-4-8-15,10 0-4 16,4-3-2-16,4 0-3 0,-5 0 3 16,1 0-2-16,-7 0 2 15,-4 0-64-15,-3 6-28 16,0-3-43 0</inkml:trace>
  <inkml:trace contextRef="#ctx0" brushRef="#br0" timeOffset="31676.317">14122 5005 192 0,'14'-19'74'0,"0"7"-58"16,4-7 16-16,-8 10 2 0,1-4 3 15,-1-3 2-15,-3 7-4 16,-3 0-1-16,-4-1-19 16,-4 7 6-16,-3 3 3 0,-3 3-1 15,-1 4-2-15,-3 2 0 16,0 3 1-16,-4 14-1 16,1 5-1-16,-1 19-2 15,4 13-1-15,7 6-3 16,3-3 1-16,11-7-2 15,7 1 0-15,15-4-5 16,6-6-3-16,4-6 0 16,3-12-1-16,0-20 2 0,4-12 1 15,0-9 1-15,-3-7 0 16,-8-3 4-16,-14 0 5 16,-14-6-3-16,-14 7 0 15,-7-11-6-15,-11 4-3 16,-10-3-2-16,-15 3 0 15,-6-3-9-15,0 9-3 16,3 6-28-16,7 1-12 16,11 2-31-16,6 4-15 15</inkml:trace>
  <inkml:trace contextRef="#ctx0" brushRef="#br0" timeOffset="32266.901">11381 4504 276 0,'-11'-4'104'0,"18"-2"-81"0,-17 6 18 16,10 0 4-16,0 0-9 16,0 0-1-16,3 0-11 15,4-3-4-15,4 0-12 16,6 0 1-16,1 0 4 0,7-4-7 16,3 4-1-16,0-3-3 15,4 3-2-15,-4 3 3 16,-10 9 0-16,-11-2-59 15,-11 8-24-15,1 20-83 16</inkml:trace>
  <inkml:trace contextRef="#ctx0" brushRef="#br0" timeOffset="32427.871">11349 4908 252 0,'0'0'96'0,"18"0"-75"0,-1-9 17 0,1-1 1 16,3 1-10-16,4-10 0 15,-1-3-14-15,5-3-4 16,-1 3-7-16,-4 3-3 0,-2 0 0 16,-5 10-30-16,-3 0-10 15,1 2-100 1</inkml:trace>
  <inkml:trace contextRef="#ctx0" brushRef="#br0" timeOffset="33524.76">12213 3137 264 0,'-7'-13'101'0,"7"13"-78"0,0 0 11 0,0 0 1 16,0 0-8-16,0 0 1 16,0 9 2-16,4 1 4 15,-1 5-19-15,1 14 7 0,-1 15 5 16,1 6-2-16,-4 22 0 15,-7 44 2-15,-7 22 2 16,-8 63-15-16,-6 21-6 16,7 20-3-16,3 24-1 15,11-24 0-15,7 2 2 16,7-24-5-16,8-35-1 16,2-10 0-16,4-18 2 15,0-25 1-15,-3-32 1 16,0-28-2-16,-1-19-2 0,5-15 1 15,-1-13 1-15,3-9-3 16,5-13 0-16,-1-6 3 16,0-7 1-16,7-5-1 15,18-4-2-15,14-6 1 16,14-3 1-16,11-1 3 16,39-2 2-16,17 0-1 15,46-1 1-15,7 4-4 16,32 9-2-16,7 10 2 15,3 9 0-15,-7 9-1 16,-3 10 1-16,-28-3-2 16,-8-1 2-16,-24 1-2 15,-32 3-1-15,-3 3 1 0,-39-6-1 16,-29-4 2-16,-17-3 1 16,-21-9 3-16,-11 0 1 15,-7-9-6-15,-7-3 0 16,-3-14-1-16,-4-5 0 15,0-10 0-15,-4-18 2 16,1-35-3-16,-1-10-2 16,-3-31 2-16,0-31 0 15,-3-31-2-15,3-29 2 16,3-31-1-16,4 12 0 16,0-21 0-16,-3 34-2 15,-8-3 0-15,-7 31 0 16,-10 41-2-16,-11 31 1 15,11 38 3-15,-21-6 1 16,6 21 1-16,8 17 2 0,10 11-3 16,4 20 0-16,7 0-1 15,7 6-2-15,0-4 3 16,3 11 0-16,1-1 3 16,-8 0 1-16,-10 3-1 15,-28 4-2-15,-46 2 1 16,-18 1 1-16,-57 9-3 15,-17 3 0-15,-46 19 1 16,-6 9 0-16,-12 16-3 16,1 7 2-16,10-1 1 0,28 0 0 15,0-9-7-15,29 9 0 16,24 1-19-16,22-1-6 16,31-6-23-16,35-9-8 15,43-19-94 1,28-13-77-16,39-9 86 15</inkml:trace>
  <inkml:trace contextRef="#ctx0" brushRef="#br0" timeOffset="35580.884">17653 8890 216 0,'-32'-9'82'0,"18"9"-64"0,-7 0 18 0,14 0 4 0,0 0-8 15,0 0-1-15,3 0-4 16,1 0 0-16,-1 0-15 16,1 0 9-16,-1 0 2 0,4 6 0 15,0-3 0-15,4 7-1 16,-1 5 1-1,4-2-7-15,4 6 1 0,3-4-4 16,7 1 0-16,4-7 1 16,10-5 2-16,25-11-5 15,18-2 1-15,3-1-7 16,-4 1-3-16,1 3 1 16,3 3 2-16,-3 3-2 15,-11 3 0-15,-11 6 3 16,-10 4 3-16,-11 2 2 15,-6 7 3-15,-12 10-3 0,-6-4 1 16,-8 3-5-16,-6 10-2 16,-11-7 0-16,-11 7 1 15,-7 13-1-15,-3 27 0 16,-4 13-3-16,0-12-2 16,1-13 1-16,2-4 1 15,5-5-3-15,9-7-2 16,8-12 2-16,4-3 2 15,3-13 0-15,3-6 2 16,4-7-2-16,0-2-1 16,-3-7 3-16,-1 3 0 15,1-3-34-15,-1-3-14 16,4 0-40-16,4-9-170 16</inkml:trace>
  <inkml:trace contextRef="#ctx0" brushRef="#br0" timeOffset="36525.643">18944 8699 248 0,'18'-41'93'0,"-8"22"-72"0,-3 4 22 0,-3 8 8 0,-4 7-14 15,-4 7-1 1,-6-1-6-16,-4 13 1 16,-4 6-17-16,-7 3 10 0,-3 10 3 0,-4 15-3 15,1 35 0-15,2 15-2 16,-2 1 1-16,6 31-2 15,4 2 2 1,7-11-9-16,7 2-1 0,7-2-5 16,10-20-3-16,11-21 0 15,11-10-1-15,11-18-2 16,-1-10 1-16,-3-13 2 16,-4-9 2-16,-3-12-3 15,-8-4-1-15,-6-2-8 16,-4-7-2-16,-7-7-38 15,-7 4-15-15,0-6-38 16,-3-7-14-16,-1-9-66 16</inkml:trace>
  <inkml:trace contextRef="#ctx0" brushRef="#br0" timeOffset="37245.615">19466 9226 256 0,'11'-41'96'0,"-4"44"-75"0,-4-3 8 0,-3 0-3 16,0 0 6-16,0 0 7 15,0 0-4-15,-3 0 0 16,-4 0-20-16,-4 9 6 0,-3 10 6 16,-7 3-2-16,-4 0 0 0,-3 10-7 15,-7 15-3-15,0 22-3 16,3 3 0-16,4-7-6 15,-1-2-2-15,5-10-2 16,2-9-2-16,8-3 1 16,4-9 1-16,3-4-1 15,0-9-1-15,3-1-2 16,1-5-1-16,-1-4-7 16,1-2-2-16,3-7-31 15,-4-4-14-15,1-2-23 16,-1 0-11-16,-3-4-58 15</inkml:trace>
  <inkml:trace contextRef="#ctx0" brushRef="#br0" timeOffset="37402.444">19078 9194 328 0,'-10'-25'123'0,"10"16"-95"0,0-1 3 0,0 10-6 16,0 0 2-16,3 7 6 16</inkml:trace>
  <inkml:trace contextRef="#ctx0" brushRef="#br0" timeOffset="37548.617">19089 9188 644 0,'14'38'35'0,"4"2"-3"16,-1 7-16-16,8 22-5 16,3 7-5-16,4-17-1 0,0 4-3 15,-1-7 1-15,5-12-2 16,-5 0-1-16,-2-12 1 15,-1-10-1-15,-3-4-47 16,-4-2-20-16,-4-13-65 16,-6-3-29-16,-4 6 23 15</inkml:trace>
  <inkml:trace contextRef="#ctx0" brushRef="#br0" timeOffset="37855.111">19562 9448 340 0,'-11'-9'129'0,"14"15"-100"0,1-12 0 0,-4 6-7 15,11 0 0-15,-1 9 6 16,4-6-9-16,7 1-3 15,11-1-9-15,18-10-3 0,10 4 2 16,0-6-1-16,-4 6 0 16,-7-4-3-16,-6 7-2 15,-8 0-6-15,0-9-1 16,-10 9-37-16,-4-3-13 16,-7 3-28-16,-3 9-12 15</inkml:trace>
  <inkml:trace contextRef="#ctx0" brushRef="#br0" timeOffset="38387.228">19773 9235 276 0,'-3'-9'104'0,"3"6"-81"0,0-1 16 0,0 4 1 15,0 0-2-15,0 0 4 0,0 0-3 16,3 4 0-16,1 8-21 15,-1 7 3-15,1 3 2 0,-1 12-6 16,4 10-2-16,-3 10-6 16,3 2-4-16,-4-6-2 15,1-3-3-15,-4-6 3 16,0 0 0-16,0-13-4 16,0 0 1-16,0-6-27 15,4-6-9-15,-1-4-13 16,4-2-3-16,4-4-22 15,3-6-8-15,3-6-60 16</inkml:trace>
  <inkml:trace contextRef="#ctx0" brushRef="#br0" timeOffset="43149.207">20260 9273 296 0,'-14'-13'110'0,"14"19"-86"0,0-28 16 0,3 16 0 16,5-3-7-16,-1 3 3 15,0 6-5-15,0-7-1 16,3 10-17-16,1-9 5 0,6 3 5 15,12-3-1-15,2-1-1 16,8-2-7-16,0 6-1 16,0 6-6-16,3 3-2 15,-3 1 2-15,-7-4 2 16,-8 3 7-16,-9 3 2 16,-15 10-3-16,-7 3-1 15,-4-9-6-15,-7 9-3 16,1-13-2-16,-5 10-3 15,5-7 1-15,-1-5 1 0,4-1-6 16,4 3 1-16,2 4-1 16,5 3 2-16,3-1 1 15,3 4 3-15,5 6-3 16,2 7 0-16,4-1 1 16,0-6 0-16,0-3 0 15,1 9 0-15,-1 10 0 16,-4-19 2-16,-3 6 5 15,-3-15 4-15,-4 2-2 16,-7-2 2-16,-4-4-2 0,-3-2 0 16,-7 5-5-16,-7-2-3 15,-11-4 0-15,-3-3-1 16,3 0 0-16,3-3 2 16,5 3-12-16,6-3-3 15,7 0-29-15,11-9-11 16,7 3-21-16,11-1-8 15,7-2-47-15,3-4-19 16,0 1 5 0</inkml:trace>
  <inkml:trace contextRef="#ctx0" brushRef="#br0" timeOffset="43537.074">20923 8765 356 0,'7'-13'134'0,"0"10"-104"0,4 9 7 16,-4 1-2-16,4 5-3 15,3 7 5-15,0 12-3 16,3 13 2-16,1 22-20 0,3 6 8 0,0 3 4 16,-3 13-9-16,-4 16-3 15,-7-4-5-15,-3-6 0 16,-8-6-4-16,-3-3 1 16,-3-10-3-16,-1-6 0 15,-3-10-3-15,0-5 1 16,0-10-13-16,0-7-3 15,3-5-32-15,4-7-10 16,0-7-23-16,3-5-8 16,4-4-102-1</inkml:trace>
  <inkml:trace contextRef="#ctx0" brushRef="#br0" timeOffset="44978.866">17477 7275 184 0,'3'0'68'0,"1"-3"-52"0,-1-3 12 0,-3 6 5 15,4-3 1-15,-4 3 4 16,0 0-6-16,0 0 1 16,-4 0-19-16,-3 0 3 0,0 3 1 15,0 0 1-15,0-3 1 16,0 3 0-16,3-3 2 15,1 0-3-15,-1 0 0 16,1 0-6-16,3 0-3 16,0 0-3-16,0 0 0 15,0 0-4-15,0 0-2 16,7 0 0-16,0 0-1 16,7 0 2-16,4 0 3 15,10 0 0-15,4 0 2 16,-1 0-2-16,5 3 0 15,2 1-3-15,8 2 1 16,4 3-4-16,-1 1-2 0,-3 2 2 16,-4 1 2-16,-6-4 2 15,-8 7 1-15,-7-4 9 16,-10 13 6-16,-11 4-4 16,-11 8 0-16,-10 7-7 15,-7 6-3-15,-4-3 0 16,0-3 1-16,4-3-3 15,3-3 0-15,4-7-3 16,3-3-1-16,4-6 1 16,0-3 0-16,4-3 0 15,3-4 0-15,3 4-14 16,4-7-3-16,0 1-40 0,4-7-17 16,-1 3-35-16,15-3-100 31</inkml:trace>
  <inkml:trace contextRef="#ctx0" brushRef="#br0" timeOffset="45284.127">18500 7489 332 0,'7'-7'126'0,"-7"4"-98"0,3 3 10 0,-3 0-3 0,0 0-3 16,0 0 4-16,-7 3-9 16,-3 13-4-16,-8 3-13 15,-7 6-2-15,-3 3-1 0,-7 0-3 16,0 7-3-16,3-4 0 16,4 1-1-16,3-4 0 15,4-3 0-15,3-6-9 16,4-1-4-16,3-2-29 15,1-3-12-15,3-4-21 16,0-3-6-16</inkml:trace>
  <inkml:trace contextRef="#ctx0" brushRef="#br0" timeOffset="45533.41">18189 7451 292 0,'-10'-35'110'0,"6"26"-86"0,4 3 16 0,0 6 2 16,0 0-14-16,4 3-4 16,-1 3 2-16,4 7 0 15,0 6-13-15,4 9 5 0,-1 9 3 16,5 7-7-16,2 0-3 16,1-3-4-16,3 3-2 15,4-10-6-15,3-5 1 16,-7-1-13-16,7-6-7 0,-3-7-31 15,0-2-15-15,-8 0-18 16,-3-4-8-16,-3-3-34 16</inkml:trace>
  <inkml:trace contextRef="#ctx0" brushRef="#br0" timeOffset="45885.783">18641 7667 280 0,'-11'3'107'0,"11"1"-83"0,-3 2 2 0,6-3-6 15,1 0 9-15,3 0 8 16,3 0-4-16,8-3 0 16,7-3-18-16,14-3-5 0,10 0-2 15,-3-1-4-15,0 4-3 16,-8 0 2-16,-2 3 0 16,-8 0-4-16,-3 0 1 15,-8 3-35-15,1 0-15 16,-4-3-23-16,-3 4-9 15,-4-4-47-15</inkml:trace>
  <inkml:trace contextRef="#ctx0" brushRef="#br0" timeOffset="46180.27">18708 7395 312 0,'-7'-10'118'0,"7"10"-92"0,0-3 6 15,0 3 18-15,7 6-6 16,0 7-7-16,0 2-5 16,0 14-18-16,-3 8-2 0,-1 10 1 15,1 4-7-15,-1-4-3 16,1 0-2-16,3-4 1 15,0-8-10-15,7-1-4 16,0-8-30-16,4-8-10 16,3-5-26-16,3-7-9 15,1-6-52 1</inkml:trace>
  <inkml:trace contextRef="#ctx0" brushRef="#br0" timeOffset="46583.163">19163 7222 304 0,'0'-25'115'0,"3"12"-89"0,8-2 5 15,-4 5-3-15,7-2-3 16,4-4 2-16,7 0 1 16,6 4 0-16,12 3-15 15,-1 2 5-15,0 17 3 0,-3 8-3 16,-4 14 2-16,-3 2 2 15,-11 4 1-15,-7 0-4 16,-7-1-1-16,-10 1-4 16,-8-4-1-16,-10 7-3 15,-7-3 1-15,-7-1-8 16,-1-2-2-16,1-1-1 16,3 1 0-16,8-4-3 0,6 1 2 15,7-4-1-15,8-6-2 16,13-4 3-16,15-2 2 15,10-6 0-15,4-1-1 16,0-3 1-16,-4-3 1 16,-3-3-1-16,-4-3 2 15,-7-3-33-15,-3 6-12 16,-4-3-36-16,0-3-16 16,0-4-93-1</inkml:trace>
  <inkml:trace contextRef="#ctx0" brushRef="#br0" timeOffset="46882.756">19978 7084 308 0,'7'-63'115'0,"0"48"-89"0,0-1 23 15,-3 13 6-15,-4 3-14 16,0 0-1-16,0 9-3 15,-4 10-2-15,0 16-18 16,1 9 5-16,-4 6 2 0,0 3-6 16,0 0 0-16,3 10-11 15,4 15-4-15,4 1-2 16,3-7-1-16,0-6 2 16,3-4 1-16,1-11-1 15,-4-11-2-15,0-5-35 0,0-7-14 16,-7-9-35-16,-3-7-12 15,-8 1-83 1</inkml:trace>
  <inkml:trace contextRef="#ctx0" brushRef="#br0" timeOffset="47408.512">17406 8225 244 0,'-32'-6'90'0,"29"6"-70"0,3 0 10 15,0 0-1-15,0 0 0 16,0 3 5-16,3 0 5 16,1 4 5-16,3-4-23 15,3 6 8-15,8-2 4 0,10-4-4 16,11 3 0-16,11-3-10 16,6-3-1-16,29-9 0 0,28-1 3 15,31-5 0 1,36-7-1-16,42-3-4 0,22-1 0 15,34 8-9-15,19-1-2 16,-22 9-3-16,7 1-2 16,-38 3 3-16,-8 6 0 15,-35 3-1-15,-32 3 1 16,-24 0-2-16,-18 4-1 16,-21-1 1-16,-21-9 1 15,-22 7-8-15,-17-7-3 16,-14-7-20-16,-11-2-6 15,-7 6-22-15,-7-7-6 16,-4 1-35-16,1-1-15 16,0 1-46-1</inkml:trace>
  <inkml:trace contextRef="#ctx0" brushRef="#br0" timeOffset="48656.196">21400 6927 216 0,'10'-31'82'0,"-3"15"-64"0,4-9 15 16,-8 16 2-16,1-1-7 16,-1 1-2-16,-3 6-8 15,0 3-3-15,0 0-9 16,0 3 11-16,-3 6 6 0,-1 10 0 16,1 6 0-16,-1 19-6 15,1 22 0-15,-1 9-6 16,4 7 1-16,0 21-3 15,0 29 2-15,0-3-2 16,0 37 2-16,-3 0 3 0,-1 31 3 16,-3 7-5-16,0 31-2 15,-4-6-1-15,-3 38-1 16,-7 2 2-16,-4 7 4 16,-10 29 3-16,0-17 2 15,0 13-8-15,-1 6-2 16,5-3-3-16,2 10-1 15,5 6-1-15,2-13 2 16,5 7-3-16,10-1-2 16,3-9 0-16,8 4 1 15,-1-11-1-15,4-11 2 16,0-17-2-16,0-2-1 16,1-32-2-16,-5 0 1 15,1-69-1-15,-4 32 0 16,0-19-7-16,0-32-4 0,3 13-18 15,4-50-5-15,0-22-32 16,4-29-14-16,-1-21-104 16</inkml:trace>
  <inkml:trace contextRef="#ctx0" brushRef="#br0" timeOffset="49991.071">22250 7438 252 0,'-21'-3'93'0,"10"3"-72"0,-10 3 11 0,10-3 3 0,1 4-1 16,-4-1 4 0,3 0-8-16,4 0-3 0,0 0-15 15,3 3 1-15,8-2 3 0,10 2 3 16,14-3 3-16,14-3-6 15,8 6 1-15,3-3-6 16,3-3-1 0,4 7-2-16,0 2 2 15,0 0 1-15,-14 7 1 0,-7 9 0 16,-14 10 2-16,-11-1-1 16,-11 10 2-16,-10 0-6 15,-11 3-1-15,-6 3-2 16,-4 7-1-16,-1 2-3 15,-2 1-2-15,2-7 1 16,5-6 1-16,6-9-1 16,4-1 2-16,3-12-4 15,4-3-2-15,4-6-3 16,3-3-1-16,0-7-27 0,3 0-10 16,1-6-18-16,3 0-6 15,0-6-14-15,3 3-6 16,8-10-54-1</inkml:trace>
  <inkml:trace contextRef="#ctx0" brushRef="#br0" timeOffset="50338.653">23086 7808 284 0,'14'-15'107'0,"0"5"-83"0,4-2 8 16,-8 2 1-16,1 7-6 16,-1-3 4-16,-3-3-2 15,1 9 0-15,-8 0-16 16,0 0 8-16,-8 9 2 0,-6 0 0 16,-7 10-2-16,-4 3-5 15,1 3-2-15,-4 7-8 16,-4 5-2-16,-3 4-2 15,-1 3-2-15,5-3 1 16,2-1 1-16,5-8-1 0,6-7-1 16,7 3-30-16,4-12-13 15,4-7-11 1,3-3-3-16,0-6-19 0,3-9-9 16,1-7-47-1</inkml:trace>
  <inkml:trace contextRef="#ctx0" brushRef="#br0" timeOffset="50563.21">22881 7708 256 0,'0'-34'96'0,"0"27"-75"0,0 7 25 0,4 0 6 16,-1 10-3-16,1 2 1 16,3 7-11-16,0 6-1 15,3 0-22-15,5 3 0 0,-1-2 0 0,7-1-8 16,0-3-2-16,4 6-2 15,-1 0 0-15,1 0-2 16,-4 0-2-16,0-6-32 16,-3 3-14-16,-4-6-28 15,0-3-11-15,0-7-69 16</inkml:trace>
  <inkml:trace contextRef="#ctx0" brushRef="#br0" timeOffset="50788.32">23262 7874 340 0,'-14'0'126'0,"21"0"-98"0,11 0-1 0,-4-6-8 16,7 6-8-16,7 0 1 15,0 0-6-15,4-3-4 16,4 3-1-16,2 0 1 0,1 0 1 15,-4 0-1-15,-3 3-2 16,-7-3-41-16,-4 6-18 16,-3-3-89-1</inkml:trace>
  <inkml:trace contextRef="#ctx0" brushRef="#br0" timeOffset="51192.682">23971 7511 340 0,'-14'0'126'0,"7"6"-98"0,-3 6 6 16,6-5-4-16,-3 5-6 0,-4 7 1 15,-3 3-3-15,0 3-2 16,4-3-10 0,2 6 0-16,5-6 1 0,3 0-4 0,7-6 1 15,7 3-1-15,4-4 1 16,6 1-4-16,5 0-3 15,6-4 2-15,0-2 0 16,1-4-1-16,-8 0 1 16,-4-3-40-16,-2 0-16 15,-8-3-32-15,-4-3-9 16,-3-3-56 0</inkml:trace>
  <inkml:trace contextRef="#ctx0" brushRef="#br0" timeOffset="51334.745">24215 7573 324 0,'-7'-47'123'0,"7"32"-95"0,0 5 16 16,0 10 2-16</inkml:trace>
  <inkml:trace contextRef="#ctx0" brushRef="#br0" timeOffset="51527.196">24211 7511 626 0,'7'28'43'0,"0"6"-22"16,-3 7-8-16,-1 0-6 0,1 0 1 15,-1-4 0-15,1 4-4 16,-4 0-1-16,0 3-1 15,0 3-2-15,0-3-15 16,-4-4-5-16,4-2-34 16,-3-7-15-16,-1-9-57 15,4-9-24-15,0-13 28 16</inkml:trace>
  <inkml:trace contextRef="#ctx0" brushRef="#br0" timeOffset="51868.392">24624 7523 368 0,'-4'-31'137'0,"4"21"-106"0,-3 1 6 0,3 0-5 16,-4 5-9-16,-6 1 0 15,-11 6-3-15,-4 1-1 16,-3 14-10-16,-1 1 3 0,5 6 2 0,3 3-1 15,6 4 2-15,8-1-8 16,4 4-4-16,10-7 0 16,7-6 0-16,14-10-1 15,8-5-2-15,6-11 7 16,0-8 3-16,-3-1 3 16,-7 1 5-16,-8 2 1 15,-9 7 1-15,-12 13-7 16,-10 9-3-16,-7 2-5 15,-4 5-4-15,1 5-3 16,3-3 1-16,3 0 1 16,4 1 0-16,7-1 0 15,0 0 0-15,0-3-11 16,0 0-3-16,0-6-26 16,-7 6-9-16,-4-3-24 0,-3 0-8 15,-7-3-37-15,3-4-12 16,1-5-6-1</inkml:trace>
  <inkml:trace contextRef="#ctx0" brushRef="#br0" timeOffset="52407.911">21922 8495 244 0,'-29'-9'93'0,"29"6"-72"0,7 3 11 16,4-4 1-16,3 1-1 15,4 0 4-15,6-3 2 16,5-4 1-16,-1 1-21 16,4 0 5-16,-4 2 1 0,-3 1-6 15,-4 3 0-15,-4 0-5 16,1 3 2-16,0 0-2 0,6 3 0 16,12 3 1-16,10 1 4 15,6-4-4-15,33-3 2 16,32 0-3-16,31-7 2 15,32 1-2-15,31 0 0 16,12 0-5-16,27-1 0 16,-21 7-5-16,1 0-2 15,-33 0 0-15,-35 10 1 16,-31-4-1-16,-25 0-1 16,-25 1 1-16,-18-4 1 15,-10 0-17-15,-10-3-4 16,-12-3-22-16,-6-4-7 15,-7 1-20-15,-11 0-8 0,-7 0-80 16,-4 9-65 0,-10 0 90-16</inkml:trace>
  <inkml:trace contextRef="#ctx0" brushRef="#br0" timeOffset="53924.763">22680 9085 316 0,'25'-63'121'0,"-11"38"-95"0,4-3 18 0,-11 18 0 15,0 1-9-15,0 2 17 16,-11 23-13 0,-6 19-21-16,-8 15-2 0,-3 6-2 15,0 4 1-15,3 12 1 16,0 22-4-16,8 0 0 16,3-3-7-16,7-9-1 15,3 2-2-15,11-2 1 16,4-7 0-16,7-6 1 15,3-13-2-15,-3-12-2 16,-1-12-35-16,-3-10-16 16,-3-13-29-16,0-3-11 15,-4-15-83-15</inkml:trace>
  <inkml:trace contextRef="#ctx0" brushRef="#br0" timeOffset="55306.645">23160 9376 212 0,'7'-9'79'0,"-4"2"-61"0,5 1 6 0,-5 0 0 0,4 0-2 15,-3 6 4-15,3-7-3 16,-4 7 0-16,1-6-12 15,-4 6 7-15,0 0 2 0,-4 0-4 16,-3 3 1-16,-3 7-1 16,-8 12 2-16,-3 6-6 15,-4 19-2-15,0 0-1 16,1 3-1-16,3 3-4 16,-1-12-3-16,5 0 0 15,-1-13 1-15,7-3-3 16,1-3 0-16,3-6 3 15,3-4 1-15,4-2-4 16,0-7 1-16,0-3-13 16,0 9-5-16,0-9-36 0,0 0-16 15,0-9-75 1</inkml:trace>
  <inkml:trace contextRef="#ctx0" brushRef="#br0" timeOffset="55594.048">22948 9313 268 0,'-10'-12'101'0,"10"6"-78"0,0-4 11 0,0 10 16 15,3 0-11-15,1 16-5 16,3 6-1-16,0 9-19 15,3 13 5-15,1 6 4 0,7 4-12 16,-1-11-4-16,4 5-4 16,4-8-3-16,-4-5 3 15,0-7 2-15,-3-3-35 16,-4-3-15-16,-3-3-43 16,-4 0-20-16,-4-4-28 15</inkml:trace>
  <inkml:trace contextRef="#ctx0" brushRef="#br0" timeOffset="58295.39">21950 9147 220 0,'-21'-15'85'0,"10"24"-66"0,-7-18 21 0,11 12 4 15,-3-3-7-15,-1 3 1 16,-3 0-2-16,0 6-1 16,3 7-18-16,1-7 5 0,3 1 5 15,3-1-4-15,4 1 1 16,11-4-4-16,6 0-1 16,8-3-4-16,3 1 1 15,4-4-5-15,3 0-1 16,8 3-4-16,-1 0-1 15,0 3 1-15,-3 3 1 16,-7 1 3-16,-4 2 1 16,-10 4 1-16,-8 6 0 0,-6 9-4 15,-8 10-3-15,-6 9 2 16,-4 1 0 0,-4 8-6-16,0-21-2 0,1 6 2 15,-1-4 3-15,1-2-1 16,2-13-2-16,5 3-11 15,-1-6-6-15,4-6-25 16,4-7-11-16,3 1-24 16,7-1-10-16,7-9-96 15</inkml:trace>
  <inkml:trace contextRef="#ctx0" brushRef="#br0" timeOffset="59057.68">23449 9533 252 0,'-7'12'93'0,"4"-21"-72"0,-4 0 18 0,7 9 3 0,-4-3 0 16,0 3 2-16,1 0-2 16,-1-4-2-16,4 4-21 15,0 0 2-15,7 0 0 0,4 0 0 16,7-6-1-16,6 0-6 16,8 0-4-16,3 2-5 15,4 1-2-15,-4 3-1 16,-3 0 1-16,-4 3-4 15,-3 1 0-15,-7-1-8 16,-4-3-4-16,-4 0-42 16,-2 0-18-16,-1 0-36 15,0 0-12-15,0 0-12 16</inkml:trace>
  <inkml:trace contextRef="#ctx0" brushRef="#br0" timeOffset="60095.353">24003 9150 240 0,'-4'-3'90'16,"4"-3"-70"-16,0 6 15 0,0 0 2 0,0 0-6 15,0 0-1-15,0 0-5 16,-3 0-2-16,3 0-12 16,0 0 2-16,0 0 3 0,0 0-4 15,0 0 1-15,0 0-4 16,0 0 2-16,0 0-2 15,0 0 2-15,0 0 0 16,0 0 1-16,0 0-4 16,0-3 0-16,0 3-1 15,0-3 3-15,0 3-3 16,0 0-2-16,0 0 0 16,0 0-1-16,0 0-2 0,0 0-2 15,0 0 5 1,0 0 1-16,0 0 0 15,0 0-1-15,0 0-1 0,0 0 0 16,0 0 0-16,0 0 0 16,0 0 0-16,0 0 2 15,3-3-3-15,-3 3-2 16,0-4 2-16,4 1 2 16,-4 3 0-16,4-6 0 15,-1 0-3-15,1 3-2 16,-1 0 1-16,1-1-1 15,3-2 0-15,0 3 2 16,-4 0-1-16,1 0-1 16,-4 3 1-16,0 0 1 0,0 0-1 15,3-3-1-15,1 3 1 16,-1-4 1 0,4 1-1-16,1 0 2 15,-1 0-2-15,3 3-1 0,4 0 1 16,-3 0 1-1,-1 0-1-15,8 3 2 0,3 7-2 16,0-1-1-16,1 0-2 16,-1 1 1-16,0-1 1 15,-3-3 0-15,-4 1 0 16,0-1 2-16,7 3-1 16,-3-2-1-16,-4-4 1 15,0 6 1-15,-4-9-1 16,1 6-1-16,-4-2 3 15,0-4 0-15,-3 0-1 16,-1 6 1-16,-3-3-4 0,-3-3-2 16,-1 9 4-16,-3 1 1 15,-4 6 2-15,-3-1 0 16,-3 7 0-16,-8 3 0 16,-3 3-2-16,-4 16 1 15,0 0-2-15,1 10 2 16,6-7-2-16,4-7 2 15,3-2-4-15,4-7 0 16,3-2 1-16,1-8 0 16,3-2-3-16,0-9 0 15,3-1-31-15,1 1-13 16,-1-4-22-16,11-9-80 16,4-10 12-16,3 4-14 15</inkml:trace>
  <inkml:trace contextRef="#ctx0" brushRef="#br0" timeOffset="60411.378">24543 8812 308 0,'0'-10'115'0,"7"7"-89"0,7-3 5 0,-3 3-1 15,3 6 5-15,0 6 8 16,3 7-1-16,5 19 1 16,-1 30-23-16,0 8 2 0,0 5 1 15,0 3-1-15,-3 17-1 16,-4-1-7-16,-3-13-1 16,-4-2-8-16,-7-13-3 15,-7-6 1-15,-4-16 0 16,-7 0-4-16,-3-10-1 15,-4-5-48-15,1-7-21 16,-1-6-44-16,7-1-15 16,4-5-28-1</inkml:trace>
  <inkml:trace contextRef="#ctx0" brushRef="#br0" timeOffset="61085.225">21594 9831 236 0,'-4'-6'90'0,"4"2"-70"0,0-2 17 16,4 6 2-16,-1-9-8 15,1 6 2-15,3-7-4 16,3-2 0-16,4-4-16 15,8-6 5-15,6-9 3 0,11-13 0 16,10-13-1-16,7 1-4 0,11-1-2 16,18-5-11-16,7-4-1 15,-4-3-2-15,-14 6 2 16,-14 10-105-16,-11 9-44 16,-17 16-11-1</inkml:trace>
  <inkml:trace contextRef="#ctx0" brushRef="#br0" timeOffset="61868.963">17582 9856 212 0,'-3'-6'79'0,"3"2"-61"0,0 1 8 15,0 3-1-15,7 0 0 16,0-3 4-16,4-3 0 0,3-3 2 16,7-13-17-16,7-3 5 15,25-26 4-15,28-18-1 0,18-6 1 16,24-3-8-16,22-16-4 16,-11 18-4-1,-3 14-2-15,-11 12-58 0,-18 15-24 16,-17 4-77-1</inkml:trace>
  <inkml:trace contextRef="#ctx0" brushRef="#br0" timeOffset="62737.06">27570 7702 256 0,'-7'-10'96'0,"10"1"-75"0,1-7 30 0,-1 7 7 16,4 0-13-16,4-4-1 15,-1 4-3-15,8 5-1 16,0 4-22-16,3 4 3 0,3-4 2 16,12 9-6-16,17-3-2 15,21 1-8-15,3-7-3 16,1-4-2-16,-4 1 1 16,-3-3-4-16,-11 6 0 15,-18 9-52-15,-21 4-22 16,-10-1-118-1</inkml:trace>
  <inkml:trace contextRef="#ctx0" brushRef="#br0" timeOffset="62915.601">27608 8219 384 0,'7'0'145'0,"22"-3"-112"0,20-10-1 16,-17 4-7-16,28-7-17 15,21-9-4-15,0 0-3 16,-7-3 1-16,-3 6-1 16,-11 0-18-16,-11 6-6 0,-10 4-44 0,-7 6-17 15</inkml:trace>
  <inkml:trace contextRef="#ctx0" brushRef="#br0" timeOffset="64075.239">30529 6796 256 0,'22'-38'96'0,"-12"22"-75"0,4-6 21 0,-7 13 6 16,-3 6-11-16,-4 3-1 16,0 3-1-16,-7 13 3 0,-4 6-21 15,-10 6 6-15,-11 6 1 0,-10 10-6 16,-11 13 0-16,0 9-7 16,0-1 1-16,4-2-9 15,-4-3-2-15,0-7-1 16,0-6 2-16,4 0 1 15,3-3 1-15,3 3-7 16,8-6 0-16,3-4-23 16,4-2-11-16,4-7-20 15,6-9-9-15,4-7-18 16,3-8-7-16,8-11-37 16</inkml:trace>
  <inkml:trace contextRef="#ctx0" brushRef="#br0" timeOffset="64341.649">30021 6692 316 0,'0'-28'118'0,"4"25"-92"0,-1 6 11 0,1 3-1 16,3 13-2-16,0 9 4 15,0 13-6-15,4 9 1 16,-1 16-19-16,1 12-4 0,-1 13-2 0,1-9-2 15,3 3-1-15,0-4-1 16,7-6 0-16,1 1-2 16,-1-17 1-16,0-12-15 15,0-9-5-15,-3-16-33 16,-1-3-13-16,-2-19-42 16,-1-4-16-16,-4-11-9 15</inkml:trace>
  <inkml:trace contextRef="#ctx0" brushRef="#br0" timeOffset="64567.12">30755 6818 288 0,'-3'-13'107'0,"3"16"-83"0,3 7 24 0,1-4 6 16,-1 6-10-16,4 7-2 15,0 9-12-15,0 13-4 16,0 16-15-16,1 5-4 0,-1-2-1 15,-4-4-3-15,1-2 0 16,-1-4-1-16,-3-3 1 16,0 0-20-16,-3-3-8 15,-1-10-42-15,-3-5-20 16,0-11-73 0</inkml:trace>
  <inkml:trace contextRef="#ctx0" brushRef="#br0" timeOffset="64785.561">30526 7153 316 0,'3'-6'121'0,"15"3"-95"0,14-4 0 16,-11 1-7-16,18 0-14 15,14-4-1-15,10 7-2 16,-3-3 1-16,-3 6-2 15,-8 0-7-15,-7 0-4 0,-6 6-65 16,-1-3-30-16,-3-3-12 16</inkml:trace>
  <inkml:trace contextRef="#ctx0" brushRef="#br0" timeOffset="65259.058">31327 6808 340 0,'-25'-19'126'0,"25"19"-98"0,4-12-3 0,-1 9-7 16,11-7 3-16,0 4 7 15,18-7 1-15,-7 4 2 16,21 0-17-16,-11 2 7 0,14 7 3 16,-10 7 1-16,0 8 2 15,-7-2-4-15,-22 6-2 16,1-4-5-16,-22 7 0 15,4-6-7-15,-11 9-1 16,4-6-4-16,0-3-1 16,4-1-3-16,3 4-1 0,0-3 1 15,7 9 0-15,0 0-3 16,7 9 2-16,0-5 1 16,7 8 0-16,-4-9 0 15,8 16 2-15,-4-12-3 16,0 5 0-16,0-5 5 15,-7 5 2-15,0-5 4 16,-10 2 1-16,3-2-3 16,-14-1 0-16,3-6-7 15,-13-6-1-15,2-7 2 16,-23 4 3-16,9-7-2 16,-24-5-2-16,11 5-9 0,-11-6-3 15,14-3-25-15,-3 0-11 16,10 0-34-16,0 3-13 15,7 0-104 1</inkml:trace>
  <inkml:trace contextRef="#ctx0" brushRef="#br0" timeOffset="65799.895">29097 7971 268 0,'-39'-12'101'0,"25"9"-78"0,-3 3 22 15,13 0 6-15,1 0-25 16,-1 0-6-16,4 3 7 16,7-3 4-16,4 0-16 0,6 0 9 15,4 0 4-15,8-3-4 0,6 0 0 16,14-4-11-16,22 1-3 15,10 0 5-15,18-4 4 16,38 1-5-16,19-4-1 16,45-2-3-16,21-4-1 15,18 0-3-15,-32 7-1 16,-49 2-1-16,81-2 0 16,-64 2-2-16,32 1-2 15,-49 3 1-15,7-4-1 16,-39 4 2-16,-18 0 1 15,-21-1-32-15,-28 4-13 16,-10-3-28-16,-26 6-11 16,-3 0-22-16,-21 0-11 0,0 0-24 15</inkml:trace>
  <inkml:trace contextRef="#ctx0" brushRef="#br0" timeOffset="66398.254">30000 8272 256 0,'18'-28'96'0,"-8"19"-75"0,8-10 32 16,-7 10 11-16,-1-4-19 15,-3 4-3-15,0 2-4 16,-3 7-3-16,-4 10-18 15,-4 5 5-15,-6 7 2 0,-11 7-4 16,-11-1-1-16,-7 13-9 16,-7 3-2-16,0 6-4 15,4 0-3-15,3-3 0 16,7 0 1-16,4-6-3 16,4-7 0-16,2-6 1 15,8-3 0-15,4-6-16 0,-1-6-6 16,4-4-25-16,0-6-9 15,3-6-24 1,1-6-10-16,-1-10-61 16</inkml:trace>
  <inkml:trace contextRef="#ctx0" brushRef="#br0" timeOffset="66654.035">29630 8037 332 0,'-11'-25'123'0,"11"22"-95"0,0 3-8 16,7 13 41-16,4 9-15 16,-1 12-6-16,8 7-7 0,3 6-19 15,7-3-2-15,4 6-1 0,4 6-6 16,2 7-1-16,1 6-2 16,-4-13 1-16,1 1-2 15,-5-10 2-15,-2-9-4 16,-5-7 0-16,-2-9-39 15,-5-10-18-15,-3-5-28 16,0-14-9-16,-3-11-55 16</inkml:trace>
  <inkml:trace contextRef="#ctx0" brushRef="#br0" timeOffset="66867.701">30124 8388 312 0,'-4'-9'115'0,"11"9"-89"0,14-9 12 0,-6 9 1 16,6 0-19-16,10-3-3 15,8 3-11-15,4 0-2 16,2 3-2-16,1-3-2 0,-7 0 3 16,-4 0-24-16,-3 0-8 15,-4 0-74-15,-3 0-30 16,0 0 15-1</inkml:trace>
  <inkml:trace contextRef="#ctx0" brushRef="#br0" timeOffset="67317.637">30596 8094 272 0,'-21'-13'104'0,"18"7"-81"0,-1 0 27 15,4 6 6-15,0 0-21 16,0 0-5-16,7 0-1 16,0 3 4-16,4 0-18 15,3 3 9-15,7 0 4 0,7 1-2 16,11-4-1-16,7 0-7 16,3 0-1-16,1 0-10 15,-1 0-2-15,-6-3-1 16,-5 7 0-16,-2-4-2 15,-1-3-2-15,0-3 3 16,-3-4 2-16,0 1-2 16,-8 3-2-16,-2 6 0 0,-5 3 1 15,-10 13 3-15,-7 9 4 16,-3 1-2-16,-4 5 1 16,-7 1-5-16,-1 12 0 15,1 3-1-15,0 6 1 16,4 1-2-16,-1-7-1 15,0-3 1-15,4-9-1 16,4-7-18-16,-1-6-8 16,1-6-24-16,-1-7-11 15,4-2-27-15,-3-4-12 16,-1-6-70-16</inkml:trace>
  <inkml:trace contextRef="#ctx0" brushRef="#br0" timeOffset="68473.139">28836 6510 236 0,'25'-78'88'0,"3"56"-69"0,11-13 17 0,-18 20 3 16,7-10-10-16,4 3 0 0,0 0-5 16,-4 9-3-16,-7 13-11 15,-3 16 7-15,-8 15 5 0,-10 38 4 16,-7 38 2-16,-14 34-7 15,-7 35 0-15,-4 49-6 16,0 4-1-16,1 38-4 16,9-10 1-16,12-3-2 15,6-25 0-15,4-7 3 16,7-30 3-16,4-32-6 16,7-13-3-16,3-22-3 15,0-24 0-15,4-23-2 16,3-22 2-16,4-15-2 15,10-16-1-15,14-12-2 16,22-13 1-16,3 0 3 16,7-10 1-16,25-8-1 0,14 8-2 15,7-2-2-15,32-1 1 16,7 1 1-16,28 2 2 16,4-2-1-16,24-1 2 15,-14 4-2-15,-35-1-1 16,-42 4 1-16,38 3 1 15,-45 3-3-15,27 3 0 16,-34-3 1-16,-8 9 0 16,-24-9 2-16,-14 7 1 15,-15-4-1-15,-17-6 1 16,-7-4-2-16,-15-5-1 0,-2-4 1 16,-15-21-1-16,0 5 0 15,-18-34 0-15,4 13-3 16,-4-50 2-1,4 18-1-15,18-50 0 0,-4 29 2 16,28-83 0-16,-6 45 0 16,41-100 0-16,-17 68-9 15,18-84-2-15,-15 69 4 16,-24-32 3-16,-8 60-2 16,-48 3 2-16,6 38 2 15,-24 3 1-15,3 18-2 16,-7 17 2-16,7 15-1 15,-3 6 0-15,7 10 2 16,6 5 2-16,5 8-3 16,6-1 0-16,4 10 1 0,-11-1 0 15,4 7 0-15,-32 0 0 16,11 6 0-16,-78 4 0 16,-102-10 2-16,-25 12 1 15,-28 4-1-15,6 9-2 16,-20 9-2-16,18 7-1 15,2 21 2-15,19 13 2 16,10 10-2-16,39 3 0 16,25-4-28-16,24-2-10 15,39 2-76-15,50-5-32 16,31-23-8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33:09.9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15431 9216 260 0,'-8'-3'96'0,"5"-3"-75"0,-4 6 10 0,7-6 1 15,-4 2-3-15,1 1 3 16,-1-3 0-16,1 3 2 15,-1-3-18-15,4-4 2 0,0 7 2 16,0-3-2-16,0 3-1 16,0-4-3-16,7-2 1 15,7 3-2-15,11-10 0 16,14-3-3-16,10 0-1 16,4 7-1-16,0 2 0 15,0 10-2-15,0 10-1 16,-4 12 1-16,-10 3 1 15,-11 9 5-15,-17 10 5 16,-15 3-3-16,-10 16 2 16,-10 22-7-16,-15-13-3 15,-14 3-6-15,-7-3 0 16,-4-3 2-16,8 0 1 0,7 0-1 16,10-3-2-16,7-6 1 15,11-4-1-15,7-9-3 16,10-9 2-16,15-10 3 15,14-9 1-15,17-4-1 16,11-5 1-16,0-7-2 16,-4 0 2-16,-3 0-2 15,-7 0-1-15,-4 4 1 16,0-1 1-16,-3-3-6 0,0-3 1 16,-4 0-37-16,0 0-13 15,-3 0-26-15,-4 0-9 16,-3-3-42-1,-1-3-20-15,-3-4 22 16</inkml:trace>
  <inkml:trace contextRef="#ctx0" brushRef="#br0" timeOffset="421.74">16563 9596 308 0,'14'-32'115'0,"-7"23"-89"0,4-1 25 15,-11 10 8-15,0 0-10 16,3 7-1-16,-6 2-16 16,-4 10-5-16,-7 6-16 15,-8 10 0-15,-2-7 2 0,-8 3-7 16,0 4-1-16,0-1-3 16,4 1 1-16,0 2-4 15,3 4-2-15,4 0 4 0,3-4 1 16,1-2-7-1,3-7-2-15,3-6-27 0,4-3-10 16,0-7-22-16,0-2-9 16,-4-1-14-16,8-9-5 15,-1-9-26 1</inkml:trace>
  <inkml:trace contextRef="#ctx0" brushRef="#br0" timeOffset="690.996">16217 9564 288 0,'-10'-37'107'0,"10"34"-83"0,0 3 15 0,7 0 3 16,0 3 1-16,3 6 4 0,8 10-6 16,-4 9 0-16,7 0-23 15,4 7-4-15,3-10-2 0,4 3-5 16,0 0-2-16,-1-3-2 15,1 4 0-15,-4-4-2 16,-3 3-1-16,0 3-15 16,-8-9-5-16,1-3-30 15,-4-3-10-15,-3-7-31 16,-4 7-100 0</inkml:trace>
  <inkml:trace contextRef="#ctx0" brushRef="#br0" timeOffset="997.224">16750 9640 304 0,'-7'-32'115'0,"7"13"-89"0,0 1 14 0,0 18 3 16,0 0-6-16,3 3 2 15,1 9-8-15,-1 7-2 16,4 12-16-16,1-6 1 0,2 4 0 16,1 2-5-16,3-3-1 15,7 1-4-15,0-1-3 0,0 0 0 16,0 0-1-16,1-6-16 16,-5-3-4-16,-3-3-45 15,-3-4-18-15,-7-6-32 16,-1-2-11-1,-3-4 11-15</inkml:trace>
  <inkml:trace contextRef="#ctx0" brushRef="#br0" timeOffset="1231.24">16993 9705 364 0,'-3'-9'137'0,"6"3"-106"0,-3 6 6 0,4 6-2 15,-4-3-3-15,0 13 3 16,-4 3-13-16,-3 6-3 15,-7 12-11-15,-3 26 1 0,-1 0 4 16,-3 6-5-16,3-7 0 16,0-2-4-16,4 0-1 15,0-4-8-15,4 0-4 16,-1-5-37-16,4-7-17 16,3-13-6-1,4-12 2-15,4-10-25 0,3-15-8 16,7 0-13-1</inkml:trace>
  <inkml:trace contextRef="#ctx0" brushRef="#br0" timeOffset="1741.075">17265 8818 260 0,'0'-16'96'0,"3"7"-75"0,5 6 14 15,-1-3 1-15,0 6-2 16,0 0 5-16,0 6-2 16,0-3-1-16,0 3-19 15,0 1 5-15,0-1 5 0,4 0-6 0,-1 3-2 16,4 1-3-16,4 2 3 15,0 1-9 1,-1 6-1-16,-3 6 4 16,-3 3 1-16,-4 3-3 0,-7 4-1 15,-7-1-2-15,-7 10 0 16,-4-6 0-16,-3-4 0 16,0-5-2-16,3-1-1 15,4-6-6-15,3 0 1 16,1 3 0-16,3 0 0 15,3-6 2-15,4 3 1 16,7-7 1-16,7-2 0 16,4-1 0-16,7-2 0 15,3-4-2-15,4-3 1 16,0-3-2-16,-4 7-1 16,-4-4-4-16,-2-3-2 15,-8 0-44-15,0 6-18 16,-4-6-39-16,-3 3-13 0,-3 6-53 15</inkml:trace>
  <inkml:trace contextRef="#ctx0" brushRef="#br0" timeOffset="2494.571">17829 9652 296 0,'-35'9'110'0,"25"1"-86"0,-5-1 18 0,12-9 3 15,-1 7-11-15,4-4 0 16,4 3-2-16,6-3 0 16,12-6-17-16,16-3 2 0,12 3 1 15,3-4-10-15,0-2-2 16,-4 9-4-16,-3 0-2 16,-7 6 1-16,-4-3-1 0,-7 4-42 15,-3-4-17 1,-4-3-38-16,-3 6-17 15,3-6-27 1</inkml:trace>
  <inkml:trace contextRef="#ctx0" brushRef="#br0" timeOffset="3166.938">18595 9201 336 0,'11'-51'126'0,"-8"48"-98"0,4-6 12 0,-7 3 0 16,-3-1-9-16,-4 1-1 16,-8 6-5-16,-9 0-4 15,-12 6-11-15,-2 7-2 0,-5-1-1 16,4 7-6-16,4 6 0 16,3-3-1-16,8 0 2 15,6 0-3-15,8 0 0 16,2-9-1-16,5 5 0 15,6-2 2-15,8-3 0 16,3-1 0-16,7 1 2 16,8-1-1-16,6 4-1 15,0 0 1-15,4 9-1 16,0 9 0-16,-4 7 0 16,-3 0 0-16,0 6 2 0,-8-3 1 15,-3-7 1-15,-7-2 6 16,-3-1 4-16,-4-2-1 15,-7-1 2-15,-3 0-4 16,-8-2-1-16,-7-4-2 16,-6-3 0-16,-12-10-2 15,-2 4-1-15,-5-13-3 16,4 3 1-16,4-6-2 16,3-6-1-16,8-3 1 15,6-4-1-15,11-6-3 16,11 0 2-16,13-9-1 15,15-9 0-15,7-10 2 16,7-16 0-16,-1-9 0 16,5 0 0-16,6-4 0 15,1 1 2-15,-8-3-1 0,-3-4 2 16,-18 10-4-16,-10 9 0 16,-15 13-1-16,-10 9 0 15,-7 19 0-15,-7 7 0 16,0 9-5-16,0 9 0 15,3 6-28-15,4 4-9 16,7 12-16-16,3 0-5 16,4 0-15-16,7 6-7 15,11 7-52 1</inkml:trace>
  <inkml:trace contextRef="#ctx0" brushRef="#br0" timeOffset="3484.387">19188 9508 260 0,'3'-16'99'0,"4"1"-77"0,0-1 11 0,0 6 0 0,0-2 2 16,0 2 3-16,0 1 4 15,-3 9 3-15,-4-3-24 16,-4 3 4-16,-3 9-1 0,0 4-10 15,-3 15-3-15,-4 7-3 16,-4 5 0-16,-3 4-7 16,0-3 0-16,0-7-1 0,-4 4 0 15,4 0 0 1,-1-7 0-16,1-3-9 0,4 7-4 16,3-10-31-1,3-3-13-15,0-3-26 0,1-4-9 16,3-5-47-1</inkml:trace>
  <inkml:trace contextRef="#ctx0" brushRef="#br0" timeOffset="3783.162">18944 9517 280 0,'-14'-31'107'0,"14"25"-83"0,0 3 26 15,0 3 8-15,4-7-13 16,-1 4-4-16,4 3-8 16,0 3-1-16,0 7-18 15,4 12 1-15,-1 9 1 0,5 0-6 16,-1 7-1-16,3 3-5 16,4-13-3-16,1 6 2 15,-1-5 0-15,4-4-4 16,-1-6-1-16,-3-4-10 15,1-5-5-15,-5-1-27 16,1-6-11-16,-4-3-24 16,-7-3-11-16,0 6-55 15</inkml:trace>
  <inkml:trace contextRef="#ctx0" brushRef="#br0" timeOffset="4293.652">19258 8871 240 0,'0'-12'90'0,"4"9"-70"0,6-4 15 0,1 1 0 0,3 0-5 16,4 0 0-16,6-1 0 16,5 1 1-16,2 0-16 15,1 0 9-15,-4 2 3 0,0 4-1 16,-3 4-1-16,-4-1 0 16,-3 3-1-16,-7 3-7 15,-4 4 0-15,-7 3-6 16,-7 9 1-16,-8-3-7 15,-2 3-1-15,-4 3-2 16,-1 0 1-16,1 7-2 16,0-7 2-16,3 9-4 15,8-8 0-15,6-4 1 16,8 9 2-16,10-15-1 0,11-3-1 16,3-4 1-16,0-5 1 15,0-1 1 1,-3-3 3-16,-4 0-5 0,-3 6-3 15,-4-5-4-15,-3-1-1 16,-4 3-45-16,0-3-18 16,-4 3-46-16,11 10-103 31</inkml:trace>
  <inkml:trace contextRef="#ctx0" brushRef="#br0" timeOffset="4633.301">19639 9564 320 0,'-10'-37'121'0,"10"30"-95"0,-4-2 22 16,4 9 3-16,0 0-24 15,0 0-5-15,4 3-7 16,-1 3 0-16,1 10-8 16,3 3 2-16,0 6 2 0,3 0-2 15,1 3 0-15,3-3-5 0,4-3-1 16,-1 3-1-16,1-3 1 16,-4-3-20-16,0-3-6 15,-3-4-32-15,-4-2-13 16,0-7-21-16,0 3-8 15,0-3-24 1</inkml:trace>
  <inkml:trace contextRef="#ctx0" brushRef="#br0" timeOffset="4834.808">19981 9426 364 0,'0'3'134'0,"0"13"-104"0,-7 19 3 0,4-13-5 15,-8 12-13-15,-3 4 2 0,-7 6-1 16,-4-1-1-16,1 11-7 16,-5 5-3-16,5 10 1 0,2 0-5 15,5-6-1-15,3-3-9 16,3-10-4-16,1 3-42 16,2-9-18-16,5-6-91 15</inkml:trace>
  <inkml:trace contextRef="#ctx0" brushRef="#br0" timeOffset="5466.957">20722 9229 228 0,'-21'-41'85'0,"14"19"-66"0,0-9 19 16,7 18 3-16,0-2-8 0,0-4 0 16,7 3-3-16,0 3 1 15,4 7-17-15,-1 12 5 0,1 16 4 16,-1 10-8-16,-3 5-1 15,-3 7-6-15,-4 3 0 16,-4 7-5-16,1 8-2 16,-1 7 0-16,1-9 1 15,3-4-1-15,0-9-1 16,0-3-32-16,-4-16-14 16,1-2-52-16,-4-8-20 15,0-8-11 1</inkml:trace>
  <inkml:trace contextRef="#ctx0" brushRef="#br0" timeOffset="5681.858">20482 9502 260 0,'-3'-22'96'0,"10"22"-75"0,10 3 19 16,-6 0 2-16,7-3-13 15,10-3-2-15,14-7-7 16,15 1-3-16,6 0-9 15,-6-1-5-15,-4 4 0 0,-8 6-4 16,-9-3 0-16,-8 3-26 16,-7 0-9-16,-3 0-42 15,-8 3-17-15,1 3-21 16</inkml:trace>
  <inkml:trace contextRef="#ctx0" brushRef="#br0" timeOffset="6007.356">21160 9012 252 0,'10'-43'96'0,"1"24"-75"0,6-3 12 0,-6 12 2 16,3 1-1-16,0 0 1 16,0-1-7-16,-3 1-5 15,-4 9-13-15,-3 6 5 0,-8 7 4 16,-10 12-8-16,-4 15-1 0,-3 11-4 15,0 2-1 1,3-6-3-16,8-3 1 0,3-7 2 16,3-5 2-1,11-7-3-15,4-6-1 0,10-7 1 16,4 4 0-16,3-7-5 16,0-6-1-1,4 4-10-15,-8-4-3 0,-2-3-38 16,-5 0-18-16,-3-3-45 15,1-4-17-15,-5 4 27 16</inkml:trace>
  <inkml:trace contextRef="#ctx0" brushRef="#br0" timeOffset="6262.238">21537 8834 324 0,'-3'-19'121'0,"3"13"-95"0,0 3 14 0,0 3-3 15,0 3-7-15,0 3 2 16,0 6-5-16,-4 10-2 16,-3 16-13-16,0 12-5 0,-4 22-1 15,-3-3 1-15,0-6 3 16,0 9-7-16,3 10-2 16,1-1-1-16,3-12 0 15,3-12 0-15,4-7 0 16,4-6-16-16,3-7-6 15,0-12-42-15,0 4-16 16,4-17-87 0</inkml:trace>
  <inkml:trace contextRef="#ctx0" brushRef="#br0" timeOffset="6608.072">21957 9210 304 0,'3'-22'112'0,"1"22"-87"0,-1 6 9 16,1 7-1-16,0-10-1 15,-1 0 3-15,-3 0-4 16,0 0 1-16,-3 1-18 16,-5 8-1-16,-6-6 0 0,-3 1-9 0,-8 2-5 15,0 7 3-15,-3-7 0 16,3 10 0-16,1 0-2 15,-1 3 1-15,4 6 1 16,3 3-1-16,4-3-1 16,0 7 1-16,0-4-1 15,0-2 0-15,0-8 0 16,0 14-7-16,-1-19-3 16,1-4-30-16,4-2-13 15,3-7-53 1,0-3-50-1</inkml:trace>
  <inkml:trace contextRef="#ctx0" brushRef="#br0" timeOffset="6851.743">21611 9219 296 0,'-10'-22'112'0,"10"22"-87"0,3 13 11 16,4 0-2-16,0-4-6 15,4 3 3-15,6 4-2 16,5 6 2-16,2 0-17 16,1 6-4-16,0 4-2 0,-1 2-4 15,1-3-1-15,-4 4-1 16,-3-4-2-16,0 1-17 16,-4-7-6-16,0-3-35 0,-4-13-15 15,1-3-81 1</inkml:trace>
  <inkml:trace contextRef="#ctx0" brushRef="#br0" timeOffset="7283.07">22024 8752 256 0,'7'-19'96'0,"4"10"-75"0,13-4 14 0,-10 7 3 15,8 0-7-15,2 0 2 0,1 6 1 16,0 3 1-16,-4 3-19 16,-4 7 11-16,-6-1 3 0,-4 4-2 15,-7 3 0-15,-7-1-9 16,-7 1-4-16,-4 0-6 15,-3 0-1-15,0 3-7 16,0 6-1-16,3 0-2 16,0 4 0-16,8-1 2 15,-1 0 0-15,4 1-3 16,7-1 0-16,4-6 2 16,10-3 2-16,11-3 2 15,10-7 1-15,4-2-2 0,-4-4-2 16,-3-3-2-16,-8-3 1 15,-6 0-26-15,-4 0-11 16,-7 0-32-16,0 0-11 16,-3 0-89-1</inkml:trace>
  <inkml:trace contextRef="#ctx0" brushRef="#br0" timeOffset="7748.253">22377 9292 256 0,'3'-16'96'0,"1"6"-75"0,-1 1 25 0,1 6 6 16,-4 0-12-16,0 3-3 15,0 0-4-15,3 6-1 16,1 3-17-16,-1 7 4 0,1 3 2 16,-1 3-5-16,5 3-1 15,2 6-9-15,-3 1-4 16,4 2-1-16,-1-2 1 16,1-4-1-16,-4-6-1 15,0 6-41-15,-3-9-20 16,-1 0-68-1,1-4-31-15,-4-5 30 16</inkml:trace>
  <inkml:trace contextRef="#ctx0" brushRef="#br0" timeOffset="7985.443">22571 9313 364 0,'-7'-9'134'0,"7"15"-104"0,-11-3 5 16,8 7-6-16,-1 2-8 15,1-2 2-15,-8 27 2 16,0 10 2-16,-3 7-14 16,0-1-1-16,0 0-1 0,3 4-9 15,1-7 0-15,-1 3-2 16,4 1 2-16,4-1-19 16,-1-9-8-16,1-7-20 15,3-8-8-15,0-11-13 16,3-8-4-16,1-7-72 15</inkml:trace>
  <inkml:trace contextRef="#ctx0" brushRef="#br0" timeOffset="8449.635">22902 8752 296 0,'7'-22'112'0,"4"10"-87"0,7-7 13 0,-8 9-1 15,1 1-7-15,3 3 0 0,0 0-2 16,-3 6 0-16,-4 0-15 16,-4 12 5-16,-3 1 5 0,-3 5-1 15,-4 4-1 1,0 0-5-16,-1-3 0 0,-2 6-5 15,-1-3-1-15,1 0-6 16,-1 3-1-16,-3 7-1 16,0-4 1-16,0 13-2 15,3-7-1-15,1-3 1 16,3-2-1-16,3-4 0 16,4-3 0-16,7 0 2 15,4-4 1-15,3-2 1 16,3-3 2-16,1 5-3 15,0-2 0-15,-1 0-3 0,1-4-1 16,0 1 1-16,-1-4 2 16,-3-2-10-16,-3-1-2 15,-4-6-39-15,-3 6-16 16,-4-3-34-16,-4-3-16 16,4 10-42-1</inkml:trace>
  <inkml:trace contextRef="#ctx0" brushRef="#br0" timeOffset="10087.816">14997 12245 208 0,'-29'-9'79'0,"19"9"-61"0,-4 0 15 0,10 0 3 15,-3 0-7-15,0 0-2 16,0 0-7-16,0 0-2 16,3 0-10-16,1 0 8 0,-1 0 4 15,4-3-4-15,0 3-1 16,7-7-1-16,4-2 4 15,7-4-1-15,10-2-1 16,14-1-2-16,4 0 1 0,0-2-2 16,3 8 2-16,-3 1-4 15,0 9 1-15,-4 6-3 16,-6 3 2-16,-8 4 7 16,-11 6 3-16,-9 6-2 15,-8 12-1-15,-8 14-8 16,-6 5-4-16,-7 4-3 15,-7-1 0-15,-4-2-2 16,-3-7-1-16,0 3-2 16,3 0 1-16,7 4 1 15,8-7 0-15,10 3 0 0,7-9 2 16,7-6-3 0,3-7 0-16,4-6 3 15,7-6 3-15,4-6 2 0,0-4 3 16,3-6-3-16,-3 0 1 15,-1-3-5-15,1 0-2 16,0 0 0-16,3 0 1 16,-3-3-3-16,-1 0 0 15,1-3-37-15,0 0-14 16,0-4-12-16,-1-2-1 16,1-1-19-16,-4 7-9 15,-7-1-56 1</inkml:trace>
  <inkml:trace contextRef="#ctx0" brushRef="#br0" timeOffset="11724.617">16129 12452 192 0,'4'-3'74'0,"-1"0"-58"0,1-3 16 0,-1-1 4 16,1 1-3-16,-1-3 1 15,1-1 3-15,-1 1 1 16,1 6-20-16,-4 6 5 0,-4 6 4 16,-6 19-6-16,-12 4 0 15,-6 5-10-15,-3 1-2 16,-5 9-3-16,-3 3-1 15,8 0-3-15,-1 1-2 0,7-8 1 16,4-5-1 0,7-3 0-16,0-10 0 0,3-7 0 15,4 1 2-15,0-3-17 16,0-4-4 0,4-5-24-16,-4-4-10 15,3-3-12-15,0-6-5 0,1-4-49 16</inkml:trace>
  <inkml:trace contextRef="#ctx0" brushRef="#br0" timeOffset="11997.471">15790 12534 228 0,'-3'-19'85'0,"3"16"-66"0,0-13 16 0,3 13 6 15,1-3-2-15,-1 2 1 16,1 4-6-16,3 4-1 15,0 5-19-15,4 0 5 0,-1 10 2 16,4 6-7-16,4 0-3 16,3 0-6-16,4-3-2 15,0 3-1-15,3-3-2 16,0 0 3-16,0-3 0 16,-3 0-4-16,-4-3 1 15,-3-4-27-15,-1 4-9 16,-3-4-22-16,-3-2-6 15</inkml:trace>
  <inkml:trace contextRef="#ctx0" brushRef="#br0" timeOffset="12385.864">16320 12487 212 0,'3'-19'79'0,"1"6"-61"0,-1-6 17 0,1 13 5 15,-4 0-3-15,0 0 0 16,0 2-5-16,0 4 0 15,3 7-18-15,1 8 5 0,-1 7 4 16,4 3-3-16,0 4 0 16,4 2-9-16,3-3-2 15,0 0-3-15,4 1 1 16,3-7-4-16,0-4-2 16,0 4 0-16,0-3-1 15,-3-6 0-15,0-1 2 16,-4-2-21-16,-4-1-9 15,-3-6-39-15,-3 3-15 16,0-2-67-16</inkml:trace>
  <inkml:trace contextRef="#ctx0" brushRef="#br0" timeOffset="12686.241">16711 12465 288 0,'-3'-29'107'0,"3"20"-83"0,0 0 8 16,0 9 1-16,0 0 1 15,0 3 6-15,-4 9-6 16,1 13-1-16,-5 13-18 0,-6 6-2 0,-3 9 0 16,-8 22-3-16,-3 10 0 15,0-3-4-15,-1-7-1 16,1-3-6-16,3-3 1 15,4 0 0-15,4-9 0 16,6-1-3-16,4-12 2 16,3-9-37-16,4-10-16 15,4-12-20-15,3-7-4 16,4-9-66 0</inkml:trace>
  <inkml:trace contextRef="#ctx0" brushRef="#br0" timeOffset="13209.972">17237 11565 296 0,'3'-32'110'0,"1"23"-86"0,-1 3 13 0,-3 6 0 16,0 6 0-16,0 13 2 16,-3 12-2-16,-8 13 0 15,-3 31-20-15,-4 16 1 0,1 13 0 16,-4 2-4-16,3 26 2 15,4-13-9-15,7-6-2 16,7-6-3-16,7-7 1 16,3-6-4-16,8-16 0 15,0-12-1-15,-1-12-2 16,1-11-37-16,3-8-15 16,0-10-45-16,4-9-18 15,3-13-30-15</inkml:trace>
  <inkml:trace contextRef="#ctx0" brushRef="#br0" timeOffset="14321.977">17649 11950 212 0,'4'-28'79'0,"0"13"-61"0,-1-7 15 16,-3 12 3-16,0-6 0 16,0 7 0-16,0 6-6 15,0-3-4-15,-3 3-14 16,-1 6 1-16,0 6 1 0,4 10 4 15,-3 15 3-15,3 7 2 0,0 6 1 16,3 3-5-16,5 10 1 16,-1 9-7-16,0 6 0 15,0 0-8 1,0-6-1-16,-4-3 0 0,1-9 0 16,-1-10 0-16,1-7 0 15,-4-8-2-15,0-4-2 16,0-9 3-16,0-3 0 15,0-4-1-15,0-3 1 16,0-2-2-16,0-4 2 16,-4 0-20-16,1-3-8 15,-1 0-23-15,4 0-9 16,0 0-17-16,0-6-6 16,7 6-60-1</inkml:trace>
  <inkml:trace contextRef="#ctx0" brushRef="#br0" timeOffset="15303.123">17939 12298 228 0,'-4'-15'85'0,"4"15"-66"0,4 0 8 16,-4 0 0-16,7 0 4 16,3 0 3-16,1 9-1 15,3 1 2-15,0 5-19 16,0 10 0-16,0 4-2 0,1-1-3 16,-5 6 1-16,1-6-7 15,-1-2-1-15,1-8-2 16,-1 1 1-16,1 0-2 15,0-6 2-15,-4-4-2 16,0-3-1-16,0 1-10 16,-4-4-6-16,-3 0-39 0,0-3-14 15,-3 3-74 1</inkml:trace>
  <inkml:trace contextRef="#ctx0" brushRef="#br0" timeOffset="15612.424">18217 12283 304 0,'0'-10'112'0,"4"1"-87"0,0 6 7 0,-4 3-3 16,0 0 2-16,3 0 5 0,-3 3-2 15,0 16 0-15,-3 12-19 16,-1 10-5-16,-3 9 1 15,-4 3-5-15,1 4 2 0,-4 6-3 16,-4 9 2-16,0 6-4 16,1-6-2-16,3-9-3 15,3-10 1-15,4-6 1 16,3-9 0-16,1-7-3 16,3-9 0-16,3-3-29 15,5-10-14-15,-1-2-31 16,0-7-12-16,3-7-59 15</inkml:trace>
  <inkml:trace contextRef="#ctx0" brushRef="#br0" timeOffset="16258.251">18616 12280 256 0,'-14'0'96'0,"7"0"-75"0,3 0 17 0,4 0 3 16,0 0-4-16,0 0 0 15,0 0-5-15,4 3 0 16,3-3-18-16,4 6 10 0,3-6 5 16,3 0-6-16,8-6-4 15,7 3-10-15,0-4-6 16,-1 7-2-16,5 0-1 16,-12 0 2-16,-3 0 1 15,-3 7-8-15,-7-4-4 16,-1-3-42-16,1 6-18 15,-4-3-31-15,0 0-11 0,0 4-19 32</inkml:trace>
  <inkml:trace contextRef="#ctx0" brushRef="#br0" timeOffset="16649.516">19103 11985 208 0,'18'-25'79'0,"-8"12"-61"0,1-6 21 0,-4 10 8 15,0 3-3-15,-4 0 4 16,-3 6-10-16,0 0 0 16,-3 6-22-16,-1 6 4 0,-3 4 1 15,0 6-5-15,0 0-1 16,0-3-7-16,0 6-3 15,4-3-2-15,-1 0 0 16,4 0 0-16,4-7 3 16,3 4-3-16,0 0-2 15,0 0 0-15,3-7-1 16,4-2 0-16,4-4 0 16,3-3 0-16,7-3 2 15,1 0 1-15,2-3 1 0,-2 0-7 16,-5-3 0-16,-3-1-26 15,-6 1-8-15,-5 3-34 16,-3-3-15-16,-7 6-62 16</inkml:trace>
  <inkml:trace contextRef="#ctx0" brushRef="#br0" timeOffset="16966.021">19484 11841 292 0,'0'-22'110'0,"3"15"-86"0,1 4 11 0,-4 3-1 15,0 0-2-15,0 10 4 16,-4 9-7-16,-3 12-3 16,-3 13-14-16,-1 0 3 0,-3 3 3 15,0 0-4-15,3 6 0 16,1 10-11-16,-1 6-1 15,4 3 0-15,4-9 1 16,-1-7-4-16,4-9 1 16,0-6 0-16,4-7 2 15,-1-9-1-15,1-3-1 16,3-6-28-16,0 0-14 16,0-7-20-16,0-6-9 15,0-3-86 1</inkml:trace>
  <inkml:trace contextRef="#ctx0" brushRef="#br0" timeOffset="17360.079">19886 12189 300 0,'0'0'112'0,"0"-3"-87"0,0 3 20 0,0 0 4 16,0 0-14-16,-3 3-2 15,-4 6-8-15,-8 4-4 16,-2 5-11-16,-4 8 2 0,-1 2 2 15,1 13-5-15,4-4-3 16,-1 1-3-16,4-4-3 16,0-2 1-16,3-7 1 15,1-3-1-15,-1-4 2 16,4-5-11-16,0 3-4 16,0-7-41-16,0-3-15 15,3-2-38-15,1-1-13 16,3-10-5-1</inkml:trace>
  <inkml:trace contextRef="#ctx0" brushRef="#br0" timeOffset="17601.072">19614 12195 264 0,'-7'-25'101'0,"7"19"-78"0,0 2 22 15,0 4 4-15,4 4-4 16,3 5 0-16,0 4-5 15,0 2-2-15,4 7-21 16,3 0 3-16,0 13 3 0,4 2-8 16,3 1-1-16,3-4-8 15,1 4-4-15,0-10 1 0,-1-3 0 16,-2-3-23-16,-5 0-9 16,-3-3-28-16,-3-3-9 15,-4-4-27-15</inkml:trace>
  <inkml:trace contextRef="#ctx0" brushRef="#br0" timeOffset="18590.607">20091 12236 272 0,'-7'-3'104'0,"7"-4"-81"0,-4 4 12 0,4 3 0 16,0 0-6-16,0 0 1 16,7-3-6-16,0 0-1 15,4 0-12-15,3 3 2 0,7 0 3 16,7 0-2-16,4 0 0 15,7 0-6-15,0 3-3 16,-4 0-2-16,-3 0-3 0,-8 0 1 16,-2 0-1-16,-5 1-16 15,-6-1-4-15,-1-3-30 16,-3 6-10-16,-3-3-26 16,-4-3-11-16,-4 10-19 15</inkml:trace>
  <inkml:trace contextRef="#ctx0" brushRef="#br0" timeOffset="19125.769">20214 12054 180 0,'-14'-3'68'0,"11"3"-52"0,-1-3 6 0,4 3-1 0,0 0-2 15,0-7 3-15,0 1-1 16,4 0-1-16,-1 0-10 16,1-4 7-16,3 7 5 15,-4-3 0-15,4 6 1 0,-3 9 5 16,-1 1 3-16,-3 15-9 15,-3 0 0-15,-1 6-7 16,-3 4 1-16,4 5-5 16,-1 4-1-16,1 3-9 15,3 0 0-15,0-6-1 16,3-3 2-16,1-7-8 16,-4-6-1-16,0-3-29 0,0-6-12 15,-4-4-10-15,1-9-5 16,-1 4-64-1,1-4-35-15,6-6 81 16</inkml:trace>
  <inkml:trace contextRef="#ctx0" brushRef="#br0" timeOffset="20386.027">20648 12019 184 0,'-3'-6'68'0,"3"-3"-52"0,-4-1 12 0,4 7 3 16,0-3-1-16,0 3 2 16,0 0-4-16,0-4 0 15,0 4-16-15,0 0 4 0,0-3 4 0,4 0-2 16,3-4 1-16,3-2 1 16,8-1 0-16,3-3-5 15,4 1-1-15,3 5 0 16,4 1 4-16,-4 9-1 15,0 9-1 1,-3 10-2-16,-8 6-1 0,-2 7-3 16,-8 5-1-16,-11 1-3 15,-3-1-1-15,-7 1-1 16,-7-3 2-16,-4 8-1 16,0-2 2-16,1 0-2 15,3-3 0-15,3-1-6 16,7-5-1-16,4 2 1 15,4-6 2-15,6-3 2 16,11-3 3-16,8-6-1 0,6-7 0 16,7 1-3-16,0-4-2 15,1-3 3-15,-5-3 2 16,-2 0-2-16,-5 0 0 16,-6 0-3-16,-4 0-3 15,-3 0-27-15,-1 0-12 16,1 0-30-1,-4 0-12-15,0 0-37 16,7 0-13-16,4-9 16 31</inkml:trace>
  <inkml:trace contextRef="#ctx0" brushRef="#br0" timeOffset="21407.392">21474 12182 192 0,'14'-9'74'0,"-11"0"-58"0,8 2 18 0,-8 4 6 16,1-3-3-16,-1 6 2 0,-3 0-1 15,0 0-2-15,0 0-19 16,-3 0 1-16,-4 9 0 0,-4 1 1 16,1 2 1-16,-8 4-7 15,-3 6 0-15,0-3-4 16,-4 9 0-16,-3 6-5 16,0-2-3-16,-1-1 0 15,1-3 1 1,3 1-1-16,4-7-1 0,0-4-2 15,7-2-1-15,0-3-16 16,3-4-7-16,1-3-29 16,3-3-12-16,3-3-82 15</inkml:trace>
  <inkml:trace contextRef="#ctx0" brushRef="#br0" timeOffset="21679.973">21149 12173 280 0,'-18'-13'104'0,"18"10"-81"0,0 3 9 0,0 0-2 15,7 0-1-15,4 7 2 16,0-1 3-16,3 3 2 16,3 7-20-16,5 3 2 0,-1 3 0 0,3 3-8 15,1 6-3-15,3 1-4 16,-3-1-3-16,-4-6 1 15,0 0-1-15,-3-6-14 16,-4-3-5-16,0-4-30 16,0-3-13-16,-3 1-65 15,-4-4-61 1,-7-6 63-16</inkml:trace>
  <inkml:trace contextRef="#ctx0" brushRef="#br0" timeOffset="21936.236">21551 12223 296 0,'0'-25'110'0,"4"16"-86"0,-1 2 20 0,1 4 5 16,3 3-14-16,0 3 0 16,0 1-9-16,0 5-4 15,0 4-12-15,4 2-2 0,-1-2-1 16,4 6-3-16,4 6-1 15,3-3-3-15,0 0-1 16,-3-1-1-16,0 1 0 16,-4-3-33-16,0-6-15 15,-4 6-20-15,-3-7-10 16,-7 1-60 0</inkml:trace>
  <inkml:trace contextRef="#ctx0" brushRef="#br0" timeOffset="22202.522">21886 12208 328 0,'-7'-7'123'0,"4"7"-95"0,-1 3 14 16,4 1 1-16,-3 5-11 16,-4 3-1-16,-4 14-6 15,-3 14-2-15,-4 10-12 16,-3 4 2-16,-4-4 1 0,4-3-5 15,0 6-3-15,0-3-3 16,3 1-3-16,4 5 1 0,0-6-1 16,4 4-31-16,2-11-14 15,1-8-13-15,4-7-4 16,3-6-19-16,0-6-9 16</inkml:trace>
  <inkml:trace contextRef="#ctx0" brushRef="#br0" timeOffset="22577.119">21971 11624 304 0,'18'-25'112'0,"-8"22"-87"0,8 3 15 16,-8 3 3-16,5 16 5 15,6 9 7-15,7 13-5 16,4 25-1-16,-1 22-27 16,1 3 3-16,0 12 2 0,-4 16-6 15,-3-9-2-15,-7-3-9 16,-8-7-2-16,-10 0-4 15,-10-3-3-15,-12-15 0 16,-6-13 1-16,-7-13-25 0,0-12-12 16,3-9-15-16,0-10-7 15,4-6-11-15,3-4-3 16,4-2-60 0,0-7-70-16,0-6 67 15</inkml:trace>
  <inkml:trace contextRef="#ctx0" brushRef="#br0" timeOffset="28479.48">23495 8291 192 0,'0'-47'74'0,"11"10"-58"15,6-26 18-15,-3 28 6 0,4 4-8 16,0 0-1-16,-1 6-13 16,1 6-4-16,0 6-8 15,-4 13 11-15,-4 19 6 0,-3 19 0 16,-3 12-2-16,-4 9 0 15,0 20 1-15,0 37-6 16,-4 6 1-16,1 44-6 16,-4 26-1-16,0 46-6 15,-4 32-1-15,-3 12-1 0,-4 28 1 16,-3 35 2-16,-4 19 2 16,1-1-3-16,-1 7-1 15,-3 10 3-15,3 24 3 16,0 13-2-1,1 10-2-15,6 2-2 0,4 1-3 16,7-26 1-16,3-27-1 16,1-10 2-16,3-48 1 15,3-21-4-15,4-47 1 16,1-19-18-16,2-31-5 16,1-26-18-16,-4-27-6 15,-4-4-26-15,-6-9-11 16,-1-19-52-16</inkml:trace>
  <inkml:trace contextRef="#ctx0" brushRef="#br0" timeOffset="29519.781">14633 11304 236 0,'32'-12'88'0,"-7"15"-69"0,6 0-5 0,-13-3-7 15,10 0-3-15,8 0 5 16,13-3 1-16,14 0 2 16,8 3-6-16,3 0-2 0,4 0 0 15,13-3 2-15,12 0 1 16,3 3-1-16,-1-3 1 16,15-1-4-16,7 4 0 15,0-3 1-15,18 0 0 16,7 0-2-16,-1 0 1 15,22 0 0-15,-3 0 1 16,13-7-5-16,11 10 1 0,7-3 0 16,14-3 0-16,15 3 0 15,6-7 2-15,25-5-1 16,7 2-1-16,28-9 3 16,26 0 0-16,9-6 1 15,8-3 0-15,21-1-2 16,21 1-2-16,17-1-2 15,19 1 1-15,-1 3 1 16,0 6 2-16,7 3-1 16,1 0 2-16,6 1-4 15,18 5 0-15,11-6 1 16,21-3 2-16,24-3-1 16,15-3-1-16,109-10 1 15,-39 4-1-15,-21 2 0 0,-11 4 0 16,4 3 0-16,10 0 0 15,-13 13 0-15,-8 5 0 16,-21 7 0-16,-10 7 0 16,-15 5 0-16,-6 4 2 15,874 28-3-15</inkml:trace>
  <inkml:trace contextRef="#ctx0" brushRef="#br0" timeOffset="31796.35">26310 9335 224 0,'11'-22'85'0,"-8"19"-66"0,1-6 16 15,-4 9 4-15,0 0-10 16,0 0 0-16,0 3 1 16,-7 16 4-16,-4 9-19 15,-3 13 1-15,-7 6 0 0,-4 12-6 16,-3-5-1-16,-7-1-3 16,-4 0-1-16,-7 1-3 15,0 2 1-15,4 1-2 16,7-1-1-16,3-6 1 15,7-6-1-15,4-9-9 0,3-7-4 16,4-9-37-16,4-1-18 16,3-8-63-1,3-10-43-15,8-3 77 16</inkml:trace>
  <inkml:trace contextRef="#ctx0" brushRef="#br0" timeOffset="32035.694">25943 9295 272 0,'-7'-22'101'0,"7"19"-78"0,0 6 2 0,4-3-5 0,6 3 2 15,4 6 4-15,8 7-3 16,6-4-2-16,7 14-11 16,0 5-4-16,4 7-2 0,-4 5 0 15,1 1 2-15,-4 3-3 16,-4 0-2-16,0 0-3 15,-3-6 1-15,-1-3-10 16,5-1-3-16,-5-2-33 16,1-7-14-16,0 3-74 15</inkml:trace>
  <inkml:trace contextRef="#ctx0" brushRef="#br0" timeOffset="32311.09">26857 9320 272 0,'-11'-25'104'0,"11"22"-81"0,0 3 5 0,4 0-4 16,7 3-10-16,3 3 2 15,3 3-3-15,8 4 0 16,3 6-7-16,7 6-4 0,1 9 1 15,-1 4-2-15,-3 3 2 16,-4 3-2-16,-3-4 2 16,-4 1-4-16,-7 3-2 15,-3-13-36-15,-4 4-16 0,-4-4-78 16</inkml:trace>
  <inkml:trace contextRef="#ctx0" brushRef="#br0" timeOffset="32591.053">27400 9348 284 0,'4'-19'107'0,"-1"16"-83"0,-3 0 8 16,4 3 1-16,-4 6-8 15,-4 13 3-15,-6 19-7 16,-4 15-3-16,-4 16-10 0,-7 3 1 0,-3 9 2 15,-4 14-9-15,-6 5 0 16,-1-6-2 0,0-6 2-16,0 0-3 0,4-4-2 15,7-5-20-15,6-14-10 16,5-8-12-16,3-16-5 16,7-16-60-1,7-13-55-15,0-12 62 16</inkml:trace>
  <inkml:trace contextRef="#ctx0" brushRef="#br0" timeOffset="33145.372">26430 8621 232 0,'-10'-7'88'0,"10"4"-69"0,0-3 2 15,3 0-5-15,4-1 0 16,4-2 2-16,3-1-1 0,3-2 2 16,5 3-10-16,-1-1 3 0,3 16 4 15,1 4 3-15,0 9 1 16,-4 6-7-16,0 3 0 16,-3 0-2-16,-8 7 1 15,-3-7-2-15,-3 0 1 16,-4-3-2-16,-7 10 0 15,-7-1-3-15,-7 4-1 16,-4 9-6-16,-3-3-1 16,3 0 1-16,4-7 2 15,10-2 0-15,8-4-1 16,10-9-2-16,10 3 1 0,15-12 1 16,7 2 0-1,3-5 0-15,4-4 0 16,-3-3 2-16,-5 0 1 0,-2-3-43 15,-8 0-20-15,-3 0-43 16,-1 3-16-16,1-6 7 16</inkml:trace>
  <inkml:trace contextRef="#ctx0" brushRef="#br0" timeOffset="33674.82">27619 8649 200 0,'-11'-25'74'0,"18"15"-58"0,4-5 16 0,-4 5 2 16,4 1-8-16,3-1-1 16,0 1-1-16,4 0 2 15,-1-1-14-15,1 1-2 0,-1 9 0 16,1 0 5-16,3 9 3 0,0 10-1 16,-3 3 2-16,-4 3-1 15,-7 3-2-15,-3 4-4 16,-8-4-2-16,-3 0-2 15,-3 0 2 1,-5 0-3-16,-2 1-2 0,-1 2-2 16,1 0-3-1,2 4 1-15,5-1-1 0,3 1 0 16,7-4 0-16,7-3 4 16,7-3 2-16,11-3 0 15,10-3-1-15,7-6-3 16,8-1-2-16,-4-2 1 15,-4-4 1-15,-7 0-1 16,-7-3-1-16,-6-3-15 0,-8 10-7 16,-7-4-47-16,-4-3-17 15,1 7-71 1</inkml:trace>
  <inkml:trace contextRef="#ctx0" brushRef="#br0" timeOffset="34710.97">26455 12082 48 0,'10'-25'19'0,"-3"12"-15"0,4-8 45 0,-4 11 22 16,0 1-23-16,0-4-9 15,0 1-2-15,-3 2 2 16,-1 4-20-16,-3 6-2 0,-7 9-2 16,-7 10 0-16,-3 3 1 15,-8 13-2-15,0 2-1 16,-3 7-5-16,-7 6-3 15,-8 7-5-15,1 5 0 16,-4-2 0-16,0-10 2 16,4 0-1-16,7-12-1 15,3 0-2-15,7-7 1 0,4-9-17 16,7-3-5-16,0-7-40 16,3 1-16-16</inkml:trace>
  <inkml:trace contextRef="#ctx0" brushRef="#br0" timeOffset="35011.685">26010 11972 176 0,'0'-75'68'0,"7"53"-52"0,0-9 17 0,-3 21 6 16,-1 4-16-16,5 3-4 15,-5 6-4-15,1 10 3 16,3 12-10-16,0 16 2 0,3 2 3 16,4 1-1-16,4 6 1 15,3 1-7-15,4 2-4 16,-4 13 1-16,4-7 0 16,-4 7-1-16,0-16-2 15,0 4 3-15,0-14 0 16,1-8-21-16,-5-13-8 15,4-4-38-15,8-12-14 0,2-15-25 32</inkml:trace>
  <inkml:trace contextRef="#ctx0" brushRef="#br0" timeOffset="35490.118">26663 11502 184 0,'0'-38'71'0,"3"26"-55"0,8-13 11 0,-4 15 3 16,0-2-14-16,4 2-3 15,-1 1-4-15,1 0-1 16,3 9-4-16,0 0 6 0,0 9 5 15,0 4 4-15,0 5 1 16,1 7-5-16,-1 4 1 16,-7-1-5-16,0 0 1 15,-7 0-3-15,0 1 2 16,-4-4-6-16,-3-7-1 16,0 4-2-16,0-6 1 15,0 0-2-15,0-1-1 16,0 1-2-16,3-3 1 15,4 5 1-15,4 1 0 16,3 0 4-16,4 3 5 16,6 0-3-16,8 0 2 0,3-3-5 15,0 3-2-15,1-7 2 16,-8 1 0-16,-4-3-1 16,-6-1-2-16,-4 1-28 15,-3-1-11-15,-4 1-21 16,0-4-5-16</inkml:trace>
  <inkml:trace contextRef="#ctx0" brushRef="#br0" timeOffset="36270.167">27189 12098 236 0,'-7'-22'88'0,"7"12"-69"0,3-2 15 0,1 6 3 15,-1 2-8-15,1 4-2 0,3 7-2 16,0 5-1-16,0 4-13 16,0 6 4-16,3 3 3 0,1-3-6 15,0 9-2-15,3-2-5 16,7-4-4-16,4 3 0 16,3-6 1-16,4 3-1 15,-1-6-1-15,1-4-4 16,-4-2-2-1,-3-7-30-15,-7 0-14 0,-4-2-27 16,-4-4-10-16,-3 0-28 16</inkml:trace>
  <inkml:trace contextRef="#ctx0" brushRef="#br0" timeOffset="36512.131">27615 12117 252 0,'-10'-10'96'0,"10"10"-75"0,0 3 14 0,3-3 1 16,4 16-4-16,-7 3 1 16,0 9-7-16,-10 16-2 15,-1 19-13-15,-3 6-2 0,-7 0 1 16,-4 0-6-16,-3 3-2 16,0 9 1-16,3 1 2 15,4-10-11-15,3-13-3 16,4-12-27-16,7-3-11 15,7-15-14-15,4-11-4 16,6-8-56 0</inkml:trace>
  <inkml:trace contextRef="#ctx0" brushRef="#br0" timeOffset="36945.144">28071 11298 256 0,'21'-37'96'0,"-4"24"-75"0,12-6 19 16,-15 10 2-16,3-1-16 0,1 4-4 16,-4 6 2-16,-3 6 4 15,-4 4-15-15,-7 2 4 0,-4 13 3 16,-3 4-5-16,-3 5 0 15,-1 4-3-15,0 3 2 16,1-4-5-16,3-2-3 16,0-4-3-16,0 7-3 15,0-7-2-15,3 4-1 16,1-4 2-16,-1 10 0 16,4 3 1-16,4 3 0 15,6-4 0-15,4-5 0 16,4 0 2-16,3-16 1 15,11-10 1-15,7-9 2 16,3-6-3-16,-3-3 0 0,-8 0-10 16,-6-1-5-16,-11 7-41 15,-7 4-15-15,-7 2-51 16,0 6-22-16,0-2 24 16</inkml:trace>
  <inkml:trace contextRef="#ctx0" brushRef="#br0" timeOffset="46567.575">15667 11794 184 0,'3'-16'68'0,"1"7"-52"0,-4-7 17 16,0 16 6-16,0-10-2 15,-4 10 2-15,1-3-6 16,-1-3-3-16,1 6-16 15,-1 0 4-15,4 0 3 0,7 6 6 16,4-3 4-16,7 7-4 16,6 9-2-16,8-1-2 0,14 14 0 15,14 15 0-15,17 16 3 16,1 9-1 0,7 31 2-16,17 23-6 15,11 8-3-15,-7 23 1 0,-7 0 0 16,6-16-4-16,5 6-1 15,-8-9-2-15,-10-22 2 16,-15-12-3-16,-13-13-1 16,-11-10-4-16,-11-9-1 15,-10-9-3-15,-7-10 1 16,-4-12-2-16,-4-9-1 16,-3-7 1-16,-3-3 1 15,-4-7-3-15,0-2-2 16,0-7 4-16,0-3 3 15,0-6-1-15,0-3-2 0,-3-4-11 16,-1-2-6-16,1-4-25 16,-4-3-9-16,0 4-36 15,-4-1-15 1,-3 4-85-16,4 2-60 16,-1 4 108-16</inkml:trace>
  <inkml:trace contextRef="#ctx0" brushRef="#br0" timeOffset="48115.541">25100 12772 184 0,'-21'9'71'0,"17"-6"-55"0,1-3 15 0,3 0 3 15,0 0-4-15,0-3 0 16,0 3-6-16,3-6-1 16,5 3-12-16,6 3 9 0,3 0 6 15,8 0-3-15,7 3-1 16,7-3 1-16,6 0 2 16,22-13 0-16,29-2 0 15,17-7-6-15,42-9-1 16,18-13-4-16,42-13 1 15,21-21-8-15,25 9-2 16,29-10-1-16,-51 17 0 0,-62 12-5 16,123-48 1-16,-82 26 0 15,72-19 0-15,-86 25 2 16,11-3 1-16,-56 19-15 16,-14 3-4-16,-29 19-23 15,-28 3-10-15,-17 6-23 16,-25 7-7-16,-7 5-70 15</inkml:trace>
  <inkml:trace contextRef="#ctx0" brushRef="#br0" timeOffset="48790.474">26278 13283 232 0,'0'-16'88'0,"7"13"-69"0,1-3 11 0,-8 6-2 15,0 0 3-15,0 0 26 16,0 9-9 0,-4 10-25-1,-7 9-2-15,-6 19-1 0,-15 4-7 0,-10-1-2 16,-11 0-6-16,0 3-2 16,3 10-1-16,5 0-2 15,2-4 1-15,8-6-1 16,7-5 0-16,3-8 0 15,7-8-3-15,1-4 0 0,3-3-18 16,3-9-7 0,1-4-25-16,-1-2-9 15,0-4-82-15</inkml:trace>
  <inkml:trace contextRef="#ctx0" brushRef="#br0" timeOffset="49119.493">25820 13421 228 0,'-11'-44'85'0,"11"28"-66"0,0-6 23 0,4 13 6 16,3 0-12-16,0-1-3 15,0 4-8-15,0 12-4 16,0 7-11-16,4 12 7 0,-1 12 3 15,1 4-4-15,-1 3 1 16,8 0-8-16,3 3-3 16,7 3-3-16,4 0-3 15,7 7 1-15,3-7 1 16,-3-6-1-16,0-3 2 16,-4-10-4-16,-3-3-2 15,-7-9-31-15,-4 0-13 16,-4-10-20-16,-2 1-9 15,-5-1-57 1</inkml:trace>
  <inkml:trace contextRef="#ctx0" brushRef="#br0" timeOffset="49465.511">26434 13490 284 0,'3'-19'107'0,"1"10"-83"0,6-7 10 16,-3 10 0-16,0 3-6 16,4 6 3-16,3 6 0 0,0 7 1 15,4 6-17-15,-1 6 6 0,5 3 3 16,2 4-8-16,1 2-2 15,3 7-6-15,0 0-3 16,1-3-5-16,-1-3 0 16,-3-7 0-16,-1-6 0 15,-3-6-16-15,1-7-4 16,-5-5-32-16,-3-4-14 16,-3-9-25-16,-4-1-10 15,4-2-26 1</inkml:trace>
  <inkml:trace contextRef="#ctx0" brushRef="#br0" timeOffset="49753.107">26991 13521 260 0,'11'-22'96'0,"-4"10"-75"0,3-1 21 15,-6 10 6-15,-4 3-17 16,3 3-5-16,-3 7 4 15,-3 8 5-15,-8 8-18 16,-6 11 6-16,-8 16 1 0,-3 20-6 16,-1 11-3-16,1-2-6 15,-4 2-1-15,1 11-5 16,-1 8 0-16,0-9-1 16,0-9-2-16,1-7-8 15,6-12-3-15,4 0-32 16,7-16-11-16,3-6-24 0,4-13-8 15,7-6-56 1</inkml:trace>
  <inkml:trace contextRef="#ctx0" brushRef="#br0" timeOffset="60921.41">15776 14418 192 0,'-10'-9'74'0,"6"2"-58"0,-6-2 14 0,6 3 3 15,0-1-2-15,1 1 4 16,-1 3-4-16,-3-3-1 16,4 3-17-16,-1-1 5 0,1 4 5 15,3 0-1-15,0-3 1 16,0 3-6-16,3-9 0 15,4-4-1-15,7-2 2 16,4-4-6-16,7-3 1 16,7 3-10-16,6 3-2 15,5 4 1-15,3 6 1 0,-4 9 1 16,-7 9 0-16,-3 13 9 16,-11 10 3-16,-7 12-3 15,-14 6-3-15,-10 1-8 16,-8 8-1-16,-10 20 1 15,-8 2 3-15,5-5-4 16,-1-4-1-16,7-3 2 16,4-9 1-16,7-4 1 15,3-8 2-15,8-4-3 16,6-13 0-16,12-9 3 16,9-12 1-16,15-10-1 15,10-9 1-15,4-1-2 16,-3 1 0-16,-4 0-3 15,-8 0 1-15,-2 2-2 0,-1 4-1 16,-7 0-13-16,-7 4-4 16,1 2-51-16,-1 0-20 15,0 0-107 1</inkml:trace>
  <inkml:trace contextRef="#ctx0" brushRef="#br0" timeOffset="61523.073">16616 14678 196 0,'-14'-15'74'0,"10"8"-58"0,1 1 23 0,3 3 4 16,0 3-8-16,0 0-3 16,7 0 1-16,3 3 4 15,4 6-20-15,1 7 6 0,2 3 1 0,1 9-6 16,-1 4 0-16,1-1-9 16,0 0-1-16,-1 1-4 15,1-1-3-15,0-3 0 16,-1-3 1-16,-3-3-6 15,-3-3 1-15,0-3-61 16,-1-4-24-16</inkml:trace>
  <inkml:trace contextRef="#ctx0" brushRef="#br0" timeOffset="61789.151">17043 14650 308 0,'-7'0'115'0,"10"0"-89"0,-3 3 14 0,4 0 1 15,-4 4-12-15,0 8-2 16,-4 17-11-16,-3 15-5 16,-3 6-6-16,-5 3-2 0,-2 7 1 15,-4 6-5-15,3 13 1 16,0-1 0-16,8-9 2 15,-1-9-1-15,8-10-1 16,3-9-26-16,0-9-12 16,7-10-45-16,3-6-20 15,4-16-27-15</inkml:trace>
  <inkml:trace contextRef="#ctx0" brushRef="#br0" timeOffset="62640.99">17350 14826 244 0,'-22'3'90'0,"19"-3"-70"0,-1 0 13 0,4 0-1 16,0 0-4-16,0 0 3 16,7 0-2-16,8 0 2 15,2 0-17-15,4 0 1 0,8 0 1 16,2 0-4-16,5 0-2 0,2 0-5 16,-6 0-4-1,0 0 0-15,-4 0 1 16,-3 6-1-16,-4-3-1 0,-3-3-39 15,-1 0-19-15,1 0-100 16</inkml:trace>
  <inkml:trace contextRef="#ctx0" brushRef="#br0" timeOffset="63381.262">18193 14490 212 0,'-4'-31'79'0,"4"15"-61"0,0-12 15 0,0 15 3 16,0-2-11-16,-3-1-5 16,-4 3 2-16,-4 1 0 15,0 9-11-15,-3 3 4 0,0 3 5 16,-3 9-7-16,-1 1 0 15,0 3-7-15,1 2-4 16,-1 1-1-16,4 0 1 16,0 0-1-16,3-3-1 15,1-1 1-15,3 1-1 0,3-3 0 16,4-1 0-16,4-3-3 16,3 1 2-16,3-4 1 15,4 4 0-15,4-1 2 16,0 0 1-16,6-2-1 15,1 2-2-15,0 0 1 16,3 1 1-16,0 2-1 16,4 4 2-16,0 0-2 15,-4 3 2-15,-3 9-2 16,-4 6-1-16,-7 1 9 16,-7-1 6-16,-7-2-3 15,-7 5-2-15,-4-9 1 16,-6-2 0-16,-1-5-3 0,-3-2 0 15,0-6-3-15,0 3 0 16,3-7-3 0,0 0-2-16,1-2 1 0,2-4-1 15,5-6-3-15,-1-7 2 16,8-5 1-16,3-14 0 16,7-8 0-16,3-10 2 15,8-10-1-15,3 4-1 16,4-4 1-16,7 1-1 15,3-13-3-15,4-9 2 16,-4 2 3-16,-7 11 1 16,-10 8-1-16,-8 10-2 15,-10 9 1-15,-10 7 1 16,-8 12-3-16,-3 10 0 0,0 9-1 16,0 0-2-16,3 9-2 15,4 1 1-15,7-1-32 16,3 10-13-1,8 0-28-15,7 6-11 16,13 0-43-16</inkml:trace>
  <inkml:trace contextRef="#ctx0" brushRef="#br0" timeOffset="63701.511">18849 14547 260 0,'-4'0'96'0,"4"0"-75"0,-3 3 3 0,3 0-2 16,-4 3 3-16,-3 4 5 15,-3-1-5-15,-1 10-3 16,-3 3-12-16,0 6-4 0,-4 6 0 15,1 4-3-15,3 0-2 16,-1-1 0-16,1-2-1 16,4-7 0-16,-1 6 0 15,1-8-27-15,-1-4-9 16,4-7-83-16,3 4-62 16,1-10 70-16</inkml:trace>
  <inkml:trace contextRef="#ctx0" brushRef="#br0" timeOffset="63939.33">18560 14559 280 0,'-11'-6'104'0,"15"9"-81"0,3-3 14 16,-4 0 1-16,8 3-9 15,3 3-2-15,0 4-7 16,4 2 0-16,-1 7-11 15,1 6-5-15,0 7-1 0,3 8-2 0,3 4 2 16,5 0-4-16,6-6 0 16,0-4-15-1,-3-2-6-15,0-10-40 0,-4-4-17 16,-7-8-56 0</inkml:trace>
  <inkml:trace contextRef="#ctx0" brushRef="#br0" timeOffset="64989.885">19491 14327 220 0,'4'-28'82'0,"-1"15"-64"0,1-9 13 0,-4 13 1 0,0 0-6 15,0-1 2-15,0 4-7 16,0 6-1-16,3 9-11 15,1 13 8-15,-1 13 5 16,1 6-7-16,3 9-3 0,-4-3-5 16,4 0-2-16,0 0-3 15,0-6-2-15,0 9 1 16,1-6 1-16,-1-4-3 16,0 1 0-16,-4-10-30 15,-3-5-14-15,0-8-46 16,-3-8-17-16</inkml:trace>
  <inkml:trace contextRef="#ctx0" brushRef="#br0" timeOffset="65203.016">19237 14612 200 0,'-21'0'74'0,"21"4"-58"0,3-1 16 0,4 0 4 16,8 0-9-16,6 0-3 15,10 0-3-15,12 0-1 16,6-3-11-16,4 0-5 0,0-3-1 16,3-3-2-16,4 0 2 15,-3 3-22-15,-4-1-7 16,-7-2-38-16,-1 6-16 16,-2-9-18-1</inkml:trace>
  <inkml:trace contextRef="#ctx0" brushRef="#br0" timeOffset="65693.743">20133 14277 204 0,'4'-35'77'0,"3"20"-60"0,0-4 10 0,-4 10 4 15,1 2-4-15,-1-2 2 16,1 9-8-16,-4 0-2 16,0 6-11-16,-4 7-1 0,1 9 3 15,-4 6-4-15,0 6 2 16,0 4 1-16,0 0 5 16,3-4-6-16,0 1-2 15,4-7-1-15,4-3 1 16,7-6-1-16,3-4 0 15,7-2-6-15,7-4 1 16,4-2 0-16,0-1 2 0,-1 0-3 16,1-6 0-16,-4 0-17 15,-3 0-8-15,-4 0-33 16,-3 0-12-16,-1 0-51 16</inkml:trace>
  <inkml:trace contextRef="#ctx0" brushRef="#br0" timeOffset="65979.09">20496 14145 288 0,'-7'-12'107'0,"7"9"-83"0,0-1 2 0,0 4-6 15,4 4 0-15,3 2 4 16,0 10-3-16,-3 5-1 15,-1 17-11-15,1 12 1 0,-1 4 1 16,1-1-6-16,-1 0-3 16,1-3-1-16,-1 1 1 15,1 2-1-15,-1-3-1 16,4-3 1-16,0-6-1 16,0-7-20-16,0-2-7 15,1-10-32-15,-1-7-15 16</inkml:trace>
  <inkml:trace contextRef="#ctx0" brushRef="#br0" timeOffset="66279.459">20930 14434 264 0,'0'-16'101'0,"0"10"-78"0,4 3 6 16,-4 3-2-16,0 3-13 15,0 6-1-15,-7 4-3 0,0 12-1 16,-7 0-5-16,-4 3 2 0,0 0 3 16,-3 1-5-16,0 8-2 15,0 7 1-15,3 0 0 16,1 0-4-16,2-7 1 15,1-2 0-15,4-7 0 16,3-9-33-16,0 6-15 16,3-12-86-1</inkml:trace>
  <inkml:trace contextRef="#ctx0" brushRef="#br0" timeOffset="66577.979">20613 14509 276 0,'-7'-9'104'0,"7"5"-81"0,-4 1 3 0,4 3-6 0,0 0-5 16,7 3 1-16,0 7 5 15,4 2 1-15,7 4-11 16,6 3 0-16,4-3 2 0,4 9-9 15,4 0-5-15,-1 3 3 16,-3 3 0-16,-1 1 0 16,-2-4 1-16,-5 0-4 15,-3-6 0-15,-3-3-32 16,0-7-15-16,-4 4-42 0,-4-3-18 16,1-7-1-1</inkml:trace>
  <inkml:trace contextRef="#ctx0" brushRef="#br0" timeOffset="66866.058">21026 14543 252 0,'-11'-3'96'0,"11"3"-75"0,0 0 8 0,0 0-3 0,4 3-3 16,3 7 1-16,0 6-2 16,0 2 1-16,3 1-13 15,1 13 1-15,3-4 0 0,0 0-9 16,4 6-2-16,3-5-1 16,4-4 2-16,-1-3-5 15,-3-7-1-15,-3-5-40 16,0-1-15-16,-4-3-76 15</inkml:trace>
  <inkml:trace contextRef="#ctx0" brushRef="#br0" timeOffset="67132.167">21375 14506 272 0,'-4'-3'104'0,"8"6"-81"0,-1 0 23 0,-3 0 3 16,4 3-15-16,-1 7-2 16,-3 6-8-16,-3 6-3 15,-4 12-11-15,-4 20 2 0,-6 6 2 16,-5 9-5-16,-2 0-1 16,-8 6-4-16,4 13-1 15,3 0-3-15,4-13-3 16,3-2-36-16,4-17-14 15,7-9-39-15,4-9-17 16,10-9-22 0</inkml:trace>
  <inkml:trace contextRef="#ctx0" brushRef="#br0" timeOffset="71430.699">24225 3124 176 0,'-10'-3'66'0,"6"-3"-52"0,-3 6 8 0,4 0-1 0,-1 0 0 15,1 0 4-15,-1 0-4 16,0-4-1 0,1-2-11-16,3 6 3 0,0-3 2 0,0 3-1 15,3-6 2-15,1-4-2 16,7 7 0-16,3-3-3 16,3 0-1-16,4-1-5 15,1 1-1-15,2 3 1 16,1-6 2-16,0 5-3 15,3 4 0-15,0 0 3 16,0 4 1-16,1 5 1 16,-1 0 2-16,-7 13 1 15,-3 13 3-15,-8 12-3 16,-10 6-1-16,-7-6-2 16,-3 3 0-16,-8-3-2 0,-3 7-1 15,0-1-3 1,-4 0 1-16,0 4-2 0,1 2-1 15,-5-2 1-15,8-7-1 16,4-6 0-16,2-7 0 16,5-8-3-16,6-1 2 15,4 0 1-15,7-9 2 16,4-7 3-16,7-2 2 16,3-7-1-16,0 0-1 15,4-3-3-15,-1 0 1 16,-3 0-2-16,-3 0 2 15,0 0-2-15,-4 0 2 16,-4 0-20-16,1 0-6 0,-4 0-28 16,0 0-12-16,4 3-11 15,-1-3-3-15,8-3-41 16</inkml:trace>
  <inkml:trace contextRef="#ctx0" brushRef="#br0" timeOffset="72351.375">24793 3510 216 0,'-7'0'82'0,"4"0"-64"0,-1-10 9 0,4 10 0 16,0 0-10-16,0 0 1 0,0 0-2 16,7 0-1-16,0 10-7 15,4-10 6-15,-1 9 5 0,1 0-8 16,0 4-1-16,-1 0-2 15,4-1 0-15,-3 1-2 16,-1-1 1-16,1 4-6 16,0-10-1-16,-4 4-2 15,0 2 0-15,0-6 4 16,0 1 1-16,-4-4-1 0,1 0-2 16,-1 0-30-1,1 0-13-15</inkml:trace>
  <inkml:trace contextRef="#ctx0" brushRef="#br0" timeOffset="72658.927">25083 3500 228 0,'0'-9'88'0,"7"6"-69"0,-4-7 11 0,1 4-2 0,-1 6-3 16,-3 0 0-16,0 0-1 16,4 0 2-16,-4 9-14 15,-4 7-2-15,-6 6-3 0,-8 13-1 16,0 8 1-16,-3 17-6 16,0-7-1-16,3-3 0 15,1-2 2-15,-1-5-1 16,4-8-1-16,3-1 1 15,1-5 1-15,-1-4-34 16,4-6-13-16,0-4-31 16,0-2-12-16</inkml:trace>
  <inkml:trace contextRef="#ctx0" brushRef="#br0" timeOffset="73139.67">23689 4431 236 0,'-3'-6'88'0,"13"3"-69"0,15-3 15 0,-11 3 1 0,4-4-9 16,3 7-3-16,0 0 0 16,7 0 2-16,-3 0-13 15,-1 0 9-15,5 7 2 0,10-4 0 16,10-3 0-16,18 0-6 15,7-10 0-15,4 7-6 16,20-6-1-16,15-16-6 16,-7 9-3-16,-4 0 0 15,-3 1-1-15,-4 2-3 16,-10 4 2-16,-14 6 1 0,-15 3 2 16,-14 3-1-16,-10 6 2 15,-14 4-4 1,-15-1 0-16,-10 4-34 0,-7-7-17 15,-10 1-15-15,-1-1-5 16,0 7-68 0</inkml:trace>
  <inkml:trace contextRef="#ctx0" brushRef="#br0" timeOffset="73560.11">24243 4626 228 0,'-11'-3'88'0,"11"0"-69"0,-3-1 11 16,3 4 1-16,0 0-6 15,0 0 3-15,0 0-3 16,0 7 2-16,-4-1-15 16,1 13 4-16,-4 0 4 0,-4 9-7 15,-3 0-2-15,-7 3-6 0,0-2-2 16,-4-1-1-16,0 0-2 15,4-3-2-15,0-3 1 16,3 0 1-16,4-3 2 16,4-3-12-16,-1-4-3 15,0-2-34-15,4-4-12 16,0 0-81 0</inkml:trace>
  <inkml:trace contextRef="#ctx0" brushRef="#br0" timeOffset="73845.63">23932 4682 252 0,'-3'-15'96'0,"3"5"-75"0,3-2 14 16,1 5 3-16,0 7-7 15,-4 0-1-15,7 0-1 16,0 0-1-16,3 19-15 15,1 6-3-15,3 0-3 0,0 7-3 16,4-7-1-16,3 3-1 16,4 0-2-16,-1-6 3 15,1 0 2-15,0-3-7 16,-1-3 0-16,1-1-22 16,-4-2-7-16,-3-4-41 15,-4 1-105 1</inkml:trace>
  <inkml:trace contextRef="#ctx0" brushRef="#br0" timeOffset="74121.729">24388 4726 264 0,'-11'-19'101'0,"11"10"-78"0,3 3 17 0,1 3 5 15,3 3-17-15,-3 3-6 16,3 6-9-16,0 7-3 16,0 3-6-16,0-1-3 0,0 8 2 0,0-8-2 15,0 1 2-15,0 0-4 16,4-3 0-16,-1-1 3 16,1-2 1-16,-1-4-32 15,1-2-13-15,-4-4-52 16,7 3-22-16,0-12 8 15</inkml:trace>
  <inkml:trace contextRef="#ctx0" brushRef="#br0" timeOffset="74356.212">24638 4667 236 0,'-11'-19'90'0,"11"9"-70"0,-3 1 21 0,3 9 7 16,0 0-15-16,0 9-4 15,0 7-3-15,-4 12-2 16,1 4-13-16,-1 2 2 0,1 1 3 16,-4 5-6-16,0-2-1 15,0 0-5-15,0 12-3 16,0 0 0-16,-1 3-1 16,1-3-3-16,0-2 0 15,0-11-42-15,4-2-20 16,3-10-88-1</inkml:trace>
  <inkml:trace contextRef="#ctx0" brushRef="#br0" timeOffset="74820.186">25675 4049 304 0,'-21'0'115'0,"21"-3"-89"0,4 0 8 0,-4 3-1 16,7 0-1-16,0 0 5 15,7 0-3-15,3 0 0 16,1 3-19-16,3 0-5 0,0 3 1 15,1 1-7-15,2-1 0 16,4-3-2-16,4 3-2 16,3-3 1-16,4 0 1 15,-3-3-23-15,-1 0-11 16,-3 0-43-16,-4 0-19 16,-7 4-61-16</inkml:trace>
  <inkml:trace contextRef="#ctx0" brushRef="#br0" timeOffset="75754.933">26892 3403 204 0,'11'-22'77'0,"-8"6"-60"0,1 4 19 0,-1 2 7 15,-3-2-2-15,-3 3 2 16,-1-1-6-16,1 1 0 16,-4 2-21-16,0 1 4 0,-4 0 3 15,1 3-3-15,-5 3-2 16,5 0-8-16,-4 6-4 16,-4 3-1-16,0 4-1 0,1 3-2 15,-4 2-2-15,3 1 1 16,0-6 1-16,4 9-3 15,4-13 0-15,3 4-1 16,3-1-2-16,4-2 3 16,7-1 2-16,4-3 0 15,3 1-1-15,0-1 1 16,0-3-1-16,4 6 0 16,-1-2 2-16,1-4-1 15,3 6 2-15,0 1-2 16,1-1-1-16,-1-3-2 0,0 4-1 15,0-1 2-15,0 4 0 16,0 2-2-16,-3 4 2 16,-4 6 1-1,-3 7 0-15,-8-1 4 0,-3 3 5 16,-3-5 4-16,-8-1 2 16,-3 0 0-16,-4-6 1 15,-3-6-8-15,-4-1-3 16,1-11-1-16,-1-1 2 15,0-3-3-15,1 0-2 16,3-7-3-16,-1 1-1 16,5-3 4-16,-1-4 1 15,4-2-3-15,3-4 1 16,8-10 0-16,6 1 0 0,8 3-5 16,3-6 1-16,7-4 2 15,4 1 3-15,7-7 0 16,10 3-1-16,0-2-2 15,1-1 1-15,-8 3 1 16,-3 4 2-16,-11 2-1 16,-3 4 2-16,-8 6-2 15,-6 3 2-15,-4 10-7 16,-4-7 1-16,-3 13 1 16,0-3 3-16,-4 6-16 15,1 0-4-15,3 9-24 16,0 1-10-16,0 5-30 15,0 1-10-15,3 3-49 16</inkml:trace>
  <inkml:trace contextRef="#ctx0" brushRef="#br0" timeOffset="76985.027">27407 3519 200 0,'4'-9'77'0,"-1"9"-60"0,1 0 19 16,-4 0 5-16,0 0-4 16,0 0 21-1,-7 0-15-15,-4 9-22 16,-3 7 0-16,0 6 0 0,-4 9-7 15,1 4-1-15,-1 5-3 16,0-2 1-16,4 0-6 16,0-7-3-16,0 7-1 15,4-13-1-15,-1 0 0 16,0-6 2-16,4-1-6 0,-3-2-1 16,3-3-31-16,0-4-12 15,0-3-28-15,3-3-12 16,4-9-37-1</inkml:trace>
  <inkml:trace contextRef="#ctx0" brushRef="#br0" timeOffset="77226.794">27220 3500 284 0,'-10'-3'107'0,"10"6"-83"0,0 7 13 0,3-10 1 0,1 9-5 16,3 0 1-16,0 10-6 15,0 6-3-15,4 10-13 16,-1 2-3-16,1 4-2 0,-1 3-3 16,4-6-3-16,1 3-3 15,-5-10 1-15,1-3 1 16,-1 0 0-16,-3 1-33 16,0-8-13-16,-3-2-32 15,-4-3-11-15,7 3-43 16</inkml:trace>
  <inkml:trace contextRef="#ctx0" brushRef="#br0" timeOffset="77672.233">26476 4240 252 0,'-4'-3'93'0,"8"0"-72"0,7 0 9 0,-4 0-1 16,3-4 2-16,1 1 6 0,3-3 0 15,0-1 1-15,4 4-20 16,-4 0 5-16,7 0 4 0,4 2-4 16,-1 4-1-16,5 0-4 15,2 0-1-15,5 0-7 16,9 4-2-16,12 2-4 16,6-3-3-16,1 6-3 15,-8 1 1-15,-3-1 1 16,-7 4 2-16,-4-10-1 15,-3 3-1-15,-3-3-13 16,-5-3-4-16,-3-3-22 16,-3 0-8-16,-7 3-28 15,-8 0-10-15,-3 6-65 16</inkml:trace>
  <inkml:trace contextRef="#ctx0" brushRef="#br0" timeOffset="78073.191">26737 4532 288 0,'4'-10'107'0,"3"7"-83"0,3-3 10 15,-6 6 0-15,3 0-10 16,-7 0 0-16,3 0-7 16,1 6-2-16,-4 4-9 15,-7 2-2-15,-4 10 0 0,-6 3-5 16,-5 7 1-16,-2 2 0 15,-5 1 2-15,5-1-3 16,-1-6 0-16,4-6 1 16,3 3 0-16,4-9-7 15,4-3-3-15,-1-4-34 0,0-3-14 16,1 1-85 0</inkml:trace>
  <inkml:trace contextRef="#ctx0" brushRef="#br0" timeOffset="78322.256">26483 4488 252 0,'-3'-6'93'0,"10"3"-72"0,7 3 25 0,-4 0 7 16,8 3-9-16,3 0-2 15,0 3-17-15,0-3-5 16,4 7-12-16,0 8-1 0,-4 1 3 15,0 6-4-15,-3 4 2 0,-1-1-5 16,-2-3-2-16,-1 9 0 16,-4-9-1-16,1 1-16 15,-1-5-6-15,-3-2-36 16,0-3-14-16,1-4-78 16</inkml:trace>
  <inkml:trace contextRef="#ctx0" brushRef="#br0" timeOffset="78545.935">26839 4541 304 0,'-10'0'115'0,"10"0"-89"0,0 7 5 0,3-4-3 16,1 3-12-16,3 3-1 15,0 4-9-15,0 3-2 16,0 2-2-16,0-2-2 0,4 3 1 15,-1 6-4-15,1-6 2 16,-1-4-8-16,1 1-2 16,0-3-32-16,-1-4-11 15,4 0-79 1</inkml:trace>
  <inkml:trace contextRef="#ctx0" brushRef="#br0" timeOffset="78786.774">27107 4557 288 0,'-3'-6'107'0,"3"3"-83"0,3 9 13 0,1-3 1 0,0 3-9 15,-1 7 0-15,-3 12-5 16,-3 12-1-16,-1 1-12 16,-3 3 2-16,0-4 1 0,-4 7-3 15,-3-3 1-15,-3 0-7 16,-1-4-1-16,0 7-7 15,4-6 0-15,0-3-37 16,3-4-15-16,1-6-41 16,13-9-91-1</inkml:trace>
  <inkml:trace contextRef="#ctx0" brushRef="#br0" timeOffset="80964.415">27887 3833 252 0,'-7'0'93'0,"7"0"-72"0,4 3 3 0,-1 0-5 16,4 3 1-16,4 0 2 15,3 1 2-15,3-1 0 16,5-3-13-16,6 7 2 0,0-10 3 15,4 0-4-15,0 0-2 16,-1 0-3-16,-2-4-2 16,-1-2-3-16,-7 6-2 15,-3-3 1-15,-1-3 1 16,-6 6-12-16,-4-3-3 0,-7 3-49 16,0 3-19-16,0-3-54 15</inkml:trace>
  <inkml:trace contextRef="#ctx0" brushRef="#br0" timeOffset="81305.908">28109 3616 220 0,'-3'-19'85'0,"6"19"-66"0,4-9 12 0,0 6 3 16,1 0-5-16,2 3 3 16,1 3-5-16,-1 3-2 15,-3 0-13-15,0 13 3 0,-3 9 3 16,-4 4-4-16,-4 5 2 16,1 1-7-16,-4 9-3 15,0-6-3-15,0-3-3 16,-4-1-2-16,4-2 1 15,0-4 1-15,0 0 0 16,3-6-7-16,1 1-3 16,-1-5-30-16,1-5-13 15,3-6-44-15,0-1-16 16,3 0 9-16</inkml:trace>
  <inkml:trace contextRef="#ctx0" brushRef="#br0" timeOffset="81712.788">28737 3199 240 0,'11'-34'90'0,"-8"21"-70"0,4 4 8 0,-3-1 0 16,-4 1 0-16,0 9 3 16,0 0-8-16,0 0-3 15,-4 9-12-15,1 1-1 0,-1 5 3 16,1 7 0-16,-1 4 2 16,1-1-2-16,3 0-1 15,0 0-3-15,3 3-1 16,1-6-1-16,3 0 0 15,7-10-2-15,4 4 1 16,3-6-2-16,4-1 2 16,-1-3-2-16,4-3 2 15,-3 0-2-15,-4 1 2 16,-3-1-29-16,-4-3-11 16,-7 0-35-16,0 0-12 0,0 3-46 15</inkml:trace>
  <inkml:trace contextRef="#ctx0" brushRef="#br0" timeOffset="82025.512">29139 3149 256 0,'-7'-25'96'0,"7"16"-75"0,0 5 14 16,0-2 1-16,0 6-8 15,0 0 14-15,0 10-11 16,0 18-16-16,-3 0 0 0,-1 13-1 16,1 12-5-16,-4-3-1 15,3 0-2-15,1-3 1 16,-1 0-6-16,4 4-1 16,0-7 0-16,4-1 0 15,-1-5 0-15,1-7 0 16,-1-5-11-16,1-8-5 15,-1-5-30-15,1-4-10 16,-1-9-68 0,8 0-54-16,0-3 67 15</inkml:trace>
  <inkml:trace contextRef="#ctx0" brushRef="#br0" timeOffset="82356.654">29580 3365 208 0,'7'-18'79'0,"4"8"-61"0,0-2 15 16,-4 5 1-16,-4 1-11 16,1 3 0-16,-4 3 3 15,0 0 6-15,0 0-17 16,0 6 7-16,-4 4 5 0,-3 2-9 15,-3 7-2-15,-1 0-7 16,-3 6-4-16,-4-3 0 0,1 0-1 16,-1-3-2-16,0-1 1 15,1 1-4-15,3 0-2 16,-1-6-1-16,-2 2 0 16,-1 1-28-16,4 0-12 15,0 2-23-15,0-8-9 16,7-1-45-1</inkml:trace>
  <inkml:trace contextRef="#ctx0" brushRef="#br0" timeOffset="82681.46">29291 3391 220 0,'-14'-26'82'0,"14"14"-64"0,0 2 11 16,0 4 2-16,0 6-8 15,0 0 1-15,7 6 4 16,0 4 3-16,4-1-17 16,3 10 5-16,3 3 2 0,1 0-5 15,3 0 1-15,0 0-12 16,1 0-3-16,2-3 0 15,-3 3 1-15,1 0-4 16,-5-10 1-16,-3 4-22 16,1-1-8-16,-5-5-40 15,1-10-15-15</inkml:trace>
  <inkml:trace contextRef="#ctx0" brushRef="#br0" timeOffset="82929.46">29655 3419 280 0,'-11'0'107'0,"14"3"-83"0,1 6 10 0,0 1 2 0,3-4-9 16,0 3-1-16,3 4-10 15,4-1-3-15,0-2-7 16,4 9-4-16,0-10-1 0,-1 4-4 15,1-1 2-15,-4 1-1 16,0-1 0-16,-3 1-29 16,-1 2-14-16,-3-5-50 15,4-1-22-15,0 7 11 16</inkml:trace>
  <inkml:trace contextRef="#ctx0" brushRef="#br0" timeOffset="83157.318">30018 3416 252 0,'-14'-7'96'0,"14"7"-75"0,-7 7 19 0,3-4 4 15,1 9-8-15,-1-2 2 16,-3 5-11-16,0 1-4 16,0 9-13-16,-4 6-4 0,1 7-2 15,-1 3-2-15,-3 15 1 16,4-9-4-16,-5 0-2 15,1-6-27-15,4-3-10 16,-1-7-31-16,4-3-10 16</inkml:trace>
  <inkml:trace contextRef="#ctx0" brushRef="#br0" timeOffset="83813.653">28656 4068 256 0,'-14'-3'96'0,"11"0"-75"0,-5 3 10 0,8 0-2 16,0 0-4-16,0 0 0 15,0 0 1-15,4 0 3 16,3 0-15-16,4 0 7 0,3 0 6 0,3 0-9 15,8 0 0 1,10 0-4-16,11 0-1 0,14 3-3 16,7 3-1-16,0-3-3 15,11-3 1-15,14 0-4 16,10-3 0-16,-3-3-1 16,-1-4 1-16,5 1-2 15,-1-1-1-15,-10 1 1 16,-11 3 1-16,-14 3-3 15,-11 3 0-15,-10 0-4 16,-7 0 1-16,-7 0-27 16,-8 0-9-16,-6 0-18 15,-4 0-4-15,4 0-28 0,-8 3-10 16,-2 12-13 0</inkml:trace>
  <inkml:trace contextRef="#ctx0" brushRef="#br0" timeOffset="84307.553">29083 4359 232 0,'18'-18'88'0,"-11"5"-69"0,0 0 15 15,-4 7 1-15,1 3-3 16,-4 3 1-16,0 0-3 16,-4 6-1-16,-3 7-16 15,-7 3-1-15,0 2 1 0,-7 7-5 0,0-3-2 16,0 0-1-16,-4 0-1 16,0 0-2-16,0 0 1 15,1-3-2-15,3 0-1 16,3 3 1-16,-3-3-1 15,7-4-3-15,3-2 2 16,0-1-6-16,1-2-3 16,3-4-27-16,0-6-14 15,0 0-20-15,3-6-6 16,8-4-37 0</inkml:trace>
  <inkml:trace contextRef="#ctx0" brushRef="#br0" timeOffset="84489.383">28773 4319 260 0,'-15'-13'96'0,"12"4"-75"0,3 2 8 16,0 7-1-16</inkml:trace>
  <inkml:trace contextRef="#ctx0" brushRef="#br0" timeOffset="84638.4">28758 4297 487 0,'8'12'37'0,"2"4"-18"16,4 3-1-16,4 3 2 0,3 6-9 15,4-16-1-15,10 10-4 16,-3-3-1-16,-1 0-3 16,5 0-2-16,-4-4 1 15,-4-2-1-15,-7-4-7 16,0 1-3-16,-3-1-23 0,-4 1-11 16,-4-4-21-16,-3 0-10 15,1 0-50 1</inkml:trace>
  <inkml:trace contextRef="#ctx0" brushRef="#br0" timeOffset="84863.82">29182 4416 236 0,'-4'-13'90'0,"8"7"-70"0,-4 3 15 0,0 3 2 15,7 0-12-15,0 3-5 0,3 3-5 16,1 4-2-16,0 2-7 16,-1 1 0-16,1 2 4 0,3-2-8 15,0 0-1-15,0 2-1 16,-3-5 2-16,-1 5-6 16,1-5 1-16,-1-1-30 15,5-6-13-15,-5 4-62 16,4-1-50-1,-3 0 61-15</inkml:trace>
  <inkml:trace contextRef="#ctx0" brushRef="#br0" timeOffset="85119.525">29482 4416 296 0,'-7'0'110'0,"7"0"-86"0,0 0 13 0,3 0 0 15,-3 6-5-15,0 3 1 16,0 4-7-16,-3 3-4 16,-4 6-12-16,-1 9-2 0,-2 10 2 15,-4 6-4-15,-4 0 2 16,4 6-5-16,-4-6-2 16,4-3-7-16,0-3-1 15,0-4-32-15,3-8-14 16,4-1-26-16,4-6-9 15,10-3-42 1</inkml:trace>
  <inkml:trace contextRef="#ctx0" brushRef="#br0" timeOffset="87520.286">22737 6285 212 0,'-18'0'82'0,"14"0"-64"0,-3 0 18 0,7 0 2 16,-3 0-9-16,-1 0 0 15,4 3-5-15,0 0-3 16,4 0-11-16,3 0 7 0,3 0 5 15,5 0 4-15,2 1 2 16,11-4-4-16,-3 0-3 16,3 0-5-16,4 0 0 15,0 0-7-15,0 0-1 16,6 0-4-16,-2 0-1 16,-1-4 1-16,-3 1 2 0,-8 3-3 15,-2 0-2-15,-5-3 0 16,-3 3-1-16,-3 0-11 15,-4-3-3-15,-7 3-42 16,0 0-17-16,-4 0-100 16</inkml:trace>
  <inkml:trace contextRef="#ctx0" brushRef="#br0" timeOffset="87778.62">22807 6633 272 0,'-7'3'104'0,"18"0"-81"0,6 6 16 0,-3-6 3 16,0 1-14-16,8-4-1 16,-1-4-5-16,7-2-2 15,0-3-10-15,4-4-4 0,3 1-2 16,4 2-2-16,-4 4 1 15,-3 3-4-15,-7 6-2 16,-4 3-51-16,0 4-24 16,0 2-70-1</inkml:trace>
  <inkml:trace contextRef="#ctx0" brushRef="#br0" timeOffset="89909.262">13709 8542 176 0,'-21'-9'68'0,"21"15"-52"0,-4-3 6 0,4-3 1 16,4 0-1-16,-1 0 2 16,1 6 0-16,3-2 2 15,7 2-14-15,0-3 4 0,0 0 2 16,4 0-2-16,3-3 3 16,4 0-4-16,6-6-1 15,8 0-4-15,14-7 1 0,7 4-4 16,7 6-2-1,0-4 2-15,4-2 2 0,10 6-9 16,11-7-2-16,3 4 7 16,0-3 6-16,18-4 4 15,18-3 0-15,-1 1-7 16,22-4-3-16,10 3-3 16,0-3-2-16,18 1 3 15,-3 2 2-15,10 3 0 16,3 4 0-16,4 0-3 15,7 2-2-15,-7 4 1 16,18 0 1-16,-11 3-1 16,18-3-1-16,-1 3 3 15,15-6 0-15,-10 3-1 0,13-1 1 16,-10 1-2-16,14 0 2 16,-8 3-2-16,8 0 2 15,-10 3-2-15,59-3 2 16,-25 3-2-16,8-3-1 15,-21-3 1-15,17 0-1 16,-21-3 2-16,21 3 1 16,-21-4-4-16,10 7 1 15,-13 7 0-15,3-4 0 16,-15 3 0-16,15 0 0 16,-17 1 0-16,17-4 0 15,-15-3 2-15,15 0 1 0,-7-6-4 16,11-4 1-1,-11 4 0-15,7-4 2 16,-18 1-3-16,14 6 0 0,-28-3-1 16,15 3 0-16,-26-4 2 15,8 7 2-15,-7 0-1 16,-1 0-1-16,4 0 1 16,-14-3 1-16,8-3-3 15,-8 6 0-15,-11 0 1 16,15 0 2-16,-22 0-1 15,7 0-1-15,1 0 1 16,-15 0-1-16,11 0 0 16,-4 0 0-16,-10 6 0 15,14-6 0-15,-14 0 0 0,-7 0 0 16,10 0 0-16,-7-6 0 16,-13 0 0-16,9-1 0 15,-6-2 2-15,-18 3 1 16,-3-1-4-16,-1 1 1 15,-6 0 0-15,-12 3 2 16,-9 0-6-16,3-1 1 16,3-2 3-16,-7 0 2 15,-14-4-3-15,-10 7 1 16,-4-3 2-16,-10 6 1 16,-8 0-1-16,-7 0-2 0,-3 0-2 15,-3 0-1 1,-5 0 2-16,1 0 0 0,-3 0 3 15,-5 0 1-15,-2-3-1 16,-5-3-2-16,-3 6-2 16,-3-3 1-16,-4-4 1 15,0 7 2-15,-3 0-1 16,-1 0-1-16,1 0-2 16,3 0-1-16,0-9 2 15,0 9 2-15,4 0 0 16,0 0 2-16,3 0-4 15,0 9 0-15,0-9 1 16,4 7 2-16,-4-4-6 16,0 6 1-16,0 0-1 15,0 1 2-15,1-1 3 16,-1 1 2-16,0 2-1 16,0 1-2-16,0-1 1 0,-3 1-1 15,-4 6 0-15,-3-1 2 16,-1 8 1-16,-3-1 3 15,0 6-5-15,-3 13-1 16,-1 12 0-16,-3 13 2 16,-3 3-1-16,-1 7 2 15,-3 12 0-15,-7 34 3 16,-3 1-1-16,-8 27 0 16,-3 17-3-16,-8 8 1 15,-2 32 0-15,-1 10 1 16,3 15-2-16,1 35 1 15,3-10-2-15,1 28-1 16,-1 7-2-16,-3-3 1 0,-4 24 1 16,0-15 2-16,0 0 1 15,-3 29 1-15,3-23 0 16,4 0 0-16,0 10-5 16,3-29 1-16,4 16 0 15,-1-12 0-15,1-10-14 16,-4-9-3-16,-3-13-20 15,-4-3-9-15,-7-21-17 16,-3-26-6-16,-11 3-34 16,7-25-14-16,7-19 10 15</inkml:trace>
  <inkml:trace contextRef="#ctx0" brushRef="#br0" timeOffset="91004.808">13487 8677 220 0,'-7'-28'82'0,"7"18"-64"0,0 10 0 16,0 0-6-16,3 0 5 15,4 10 4-15,0 9-7 16,0 2-3-16,0 5-6 0,4 5 5 0,0 7 3 16,3 15 0-1,7 25 0-15,4 4-1 0,3 9 0 16,7 37-6-16,4 10-2 15,3 22-2-15,-3 16 1 16,3 15-2-16,8 13 2 16,6 12 0-16,11 13 3 15,4 3-3-15,-4 9-2 16,-7 13 2-16,-7-9 0 16,-11 15 1-16,-7-3 0 15,-7 13 2-15,-6-7 3 16,-5 13 0-16,-3-3 2 15,1-9-2-15,2 11 0 16,1-21-5-16,-1 13-1 16,1-23-1-16,0 17 1 15,-1-20-2-15,1 13 2 0,0-22-2 16,-1 13-1-16,1-26-2 16,3-15-1-16,4-3 2 15,-1-26 0-15,5-27-17 16,-5-23-8-16,1-21-39 15,3 2-16-15,1-31-53 16</inkml:trace>
  <inkml:trace contextRef="#ctx0" brushRef="#br0" timeOffset="93827.596">23999 5980 196 0,'-7'-3'74'0,"4"0"-58"0,3 0 9 0,0 3 2 16,0-6-5-16,0-1-1 15,0 4 2-15,0-3 0 16,3-3-12-16,-3 9 4 0,4 0 3 16,-1-3-2-16,5-4 3 15,2 7-4-15,1-9 1 16,6 9-7-16,8-6-1 15,3-1 2-15,8 1 4 16,-1 0-4-16,4-1 2 16,-4 4-7-16,-3 3-1 15,-8 3 2-15,-2 4 3 16,-5 2 2-16,-3 4 1 16,-7-1 0-16,-3 13 2 15,-4 4-5-15,-7 2-3 0,-4 10-1 16,-3 3-1-16,-4-1-5 15,-3-5 1-15,0 0-2 16,3-1 0-16,1-5 2 16,3-4 2-1,3-3-3-15,4-3 0 0,7-3-1 16,4 0 0-16,3-4 4 16,3-2 3-16,8-1 0 15,3-2 2-15,4-4-4 16,3-3 0-16,0-3 1 15,0-3 0-15,1-3-2 16,-5 6 1-16,-2-3-2 0,-8-4-1 16,-4 7 1-16,-3 0-1 15,-7 0-40-15,0 0-18 16,0 0-21-16,0 0-7 16,0 7-63-1</inkml:trace>
  <inkml:trace contextRef="#ctx0" brushRef="#br0" timeOffset="94399.081">23777 6852 228 0,'-14'0'85'0,"11"0"-66"0,-1 0 16 0,4 0 6 16,0 0-15-16,0 0-3 15,0 0 7-15,7-6 2 16,7 6-16-16,4 0 4 0,3 0 3 16,7-3 1-16,0 3 1 15,11-7-6-15,14 7-1 16,14-3-4-16,7-3 1 15,0-3-2-15,8 5 0 16,9-5-7-16,8 0-2 16,-7-4-2-16,-11-3 1 15,-3 4 0-15,-8-4 1 16,-3 4-5-16,-10 2 1 16,-12 4 0-16,-9 6 2 15,-15 6-1-15,-11 4-1 16,-6 2-30-16,-8 1-13 0,-6 2-18 15,-4-2-5-15,-4 0-19 16,0-1-7-16,1 7-32 16</inkml:trace>
  <inkml:trace contextRef="#ctx0" brushRef="#br0" timeOffset="94772.572">24433 7021 316 0,'7'-22'118'0,"1"13"-92"0,-5 0 11 0,1 6-3 15,-1-4-2-15,-3 7 4 16,0 0-7-16,0 0-3 15,-3 0-14-15,-4 10-3 0,-1 12 1 16,-2 3-4-16,-4 6-1 16,-4 7-2-16,0 2-3 15,-3-2 1-15,-3 0-1 16,-1-10 0-16,0 6 2 16,4-5-1-16,0-7-1 15,0 0 1-15,3-4-1 16,4 1-7-16,0-6-3 0,3-4-27 15,1-3-14-15,3-3-22 16,3-3-7-16,4 0-63 16</inkml:trace>
  <inkml:trace contextRef="#ctx0" brushRef="#br0" timeOffset="95026.541">24179 6978 260 0,'-10'-41'99'0,"10"31"-77"0,3-2 15 16,4 6 5-16,0-1-5 0,4 4 0 16,7 3-1-16,-1 3 0 15,4 10-19-15,4 6 1 0,0 9 0 16,3 16-4-16,0 3 0 16,1-3-8-16,6 6-4 15,4-9-1-15,3-7 1 16,0 1-1-16,-3-10-1 15,-4-3-15-15,-3-7-5 16,-4-5-39-16,-3-7-14 16,0-3-92-1</inkml:trace>
  <inkml:trace contextRef="#ctx0" brushRef="#br0" timeOffset="95599.741">25732 6385 300 0,'-7'0'112'0,"7"3"-87"0,0-3 13 0,0 0-1 16,0 0-3-16,3 3 5 15,4 0-5-15,4 4 0 16,3-1-19-16,3 0 6 0,5 0 3 15,6-6-1-15,7 0 0 0,11 0-12 16,7 0-4-16,0 0-5 16,-4 4-2-16,-6-1 1 15,-5 0-1-15,-6-3-3 16,-4 3 2-16,-6-3-37 16,-5 0-16-16,-3 0-44 15,-3 0-16-15,3 0-45 16</inkml:trace>
  <inkml:trace contextRef="#ctx0" brushRef="#br0" timeOffset="96874.686">26783 5824 212 0,'3'-13'82'0,"4"-3"-64"0,1 4 11 0,-1 2-1 15,0-2-3-15,0-4 0 0,3-3-1 16,-3-2 2-16,0 2-14 16,0 3 6-16,-7 3 5 0,0 4-6 15,-7 9 1-15,-3 6-11 16,-4 7-2-16,-7 9-3 16,-4 3 1-16,0 0 0 15,0 0 1-15,1-3-2 16,3-3-2-16,3 6-2 15,4-6 1-15,3-4 1 16,8 4 0-16,3-6 0 16,3-1 0-16,4 1-3 15,7-4 2-15,4 1 3 16,3-1 1-16,7 0 1 0,4 1 0 16,11-1-2-1,6 1-2-15,4 2 1 16,0 7 1-16,-4 6-1 0,-7 3-1 15,-3 4 1-15,-7-1-1 16,-7 0 4-16,-8-5 5 16,-3-1 6-16,-10 0 3 15,-8-3-7-15,-10 0-2 16,-7-4-3-16,-11-5-1 16,-6 6-3-16,-1-10 1 15,0 7-4-15,4-7 0 16,7 1-1-16,-1-7 0 15,5 0 2-15,6-3 0 0,0 0 0 16,8-3 0-16,3-4 0 16,3-2 0-16,4-7-3 15,4-9 2-15,6-3 1 16,8-13 0-16,7-9 0 16,6-3 2-16,8 0-1 15,4-4-1-15,-5-2 1 16,1-7-1-16,-7-3 0 15,-4 6 2-15,-7 7-1 16,-7 5-1-16,-7 11 1 16,-10 5-1-16,-8 4 0 15,-6 9 0-15,-8 3-3 16,0 7 0-16,-3 5-1 0,0 4 0 16,7 3-17-16,3 6-9 15,4 4-17-15,7-1-9 16,7 10-24-16,7 0-10 15,4 15-27 1</inkml:trace>
  <inkml:trace contextRef="#ctx0" brushRef="#br0" timeOffset="97729.424">26589 6642 264 0,'-11'-3'101'0,"11"3"-78"0,-3 0 4 16,3 0-1-16,0 3-4 15,3 0 4-15,1 3-1 16,3 1 2-16,3-1-15 16,5 0 9-16,6-3 2 0,3 1 0 15,5-8 0-15,2-2-6 0,8 0-2 16,11-4-5-16,10-2 1 15,3-4-6-15,1 4-1 16,-4 2 0-16,-4 1 0 16,-3-1 0-16,-4 1 0 15,1 3-5 1,-4-1-1-16,-4 1 1 0,-3 0 0 16,-8 3-19-16,-6 0-7 15,-7 3-37-15,-8 3-14 16,-6 3-87-1</inkml:trace>
  <inkml:trace contextRef="#ctx0" brushRef="#br0" timeOffset="98106.081">26758 6865 280 0,'-3'-13'104'0,"10"-3"-81"0,-4 7 14 16,4 9 1-16,0-9-5 15,4 9 1-15,0 0-6 0,3 0 0 16,3 0-16-16,1 9 0 0,3 0-1 15,4 1-4-15,-1-1-2 16,5-2 0-16,-5-4-1 16,1 6-2-16,0-3 1 15,-4 1-4-15,0-1 0 16,-3-3-10-16,-4 0-3 16,-4 0-35-16,1 0-15 15,-4 1-33-15,0 2-15 16,-7 3-3-1</inkml:trace>
  <inkml:trace contextRef="#ctx0" brushRef="#br0" timeOffset="98390.319">27210 6824 256 0,'-11'-22'96'0,"11"13"-75"0,4-4 28 16,-1 7 6-16,1-1-16 15,-1 1-5-15,1 0-4 16,-1 6-2-16,1 6-15 16,-1 7 5-16,-6 6 3 0,-1 6-9 15,-6 3-4-15,-1 16-3 16,-3 9-1-16,-4 7-2 16,4-1-2-16,0-6 1 15,4-5-1-15,3-11-3 0,0-6 0 16,3 1-18-1,0-10-9-15,1-3-31 0,3-7-13 16,0-2-82 0</inkml:trace>
  <inkml:trace contextRef="#ctx0" brushRef="#br0" timeOffset="99338.249">28603 6096 196 0,'4'-50'74'0,"-1"31"-58"0,1-2 18 0,-4 11 4 15,3-2-3-15,1 2 2 16,-1 1-7-16,1 2-2 16,-1 4-15-16,5 3 5 0,-1 3 5 15,0 16 1-15,0 10 1 16,0 11-10-16,0 7-4 15,-4 7-2-15,1-1-1 16,-1-3-4-16,1 3-1 16,-1 1-3-16,1 2-1 15,-4-3 1-15,0-2 0 16,-4-8-14-16,1-8-3 16,-4 3-35-16,-4-13-14 15,1-3-87-15</inkml:trace>
  <inkml:trace contextRef="#ctx0" brushRef="#br0" timeOffset="99561.264">28243 6460 212 0,'-14'-9'79'0,"14"-1"-61"0,0 10 12 16,4-3 4-16,6-3-3 15,8 6 2-15,14-6-3 16,14-1-1-16,14 1-16 15,3 0 3-15,-3 0 2 0,4 2-8 0,-4 4-3 16,0 0-7-16,-11 4-2 16,-7 2-6-16,-6 0 0 15,-8 0-40-15,-4-2-18 16,-2-1-70 0</inkml:trace>
  <inkml:trace contextRef="#ctx0" brushRef="#br0" timeOffset="99875.696">29171 6056 208 0,'4'-22'79'16,"-4"15"-61"-16,3-2 23 0,-3 6 7 0,0 3-14 15,0 0-2-15,0 0-6 16,0 3-1-16,-3 3-14 15,-1 7 4-15,1 6 3 0,-1 6-2 16,4 0 3-16,4 3-1 16,3 0-2-16,0-3-6 15,7-3-2-15,0 3-4 16,7-6-1-16,4 0-1 16,0-6 1-16,-4-4-4 15,0 0 0-15,-3-5-30 16,-4 5-12-16,0-9-42 15,0 9-18-15,0-9-32 16</inkml:trace>
  <inkml:trace contextRef="#ctx0" brushRef="#br0" timeOffset="100118.574">29549 5990 332 0,'-4'-16'123'0,"4"10"-95"0,0 3 11 0,0 3-1 15,4 0-4-15,-1 6 2 16,-3 13-4-16,0 15-2 16,-3 16-17-16,-8 16-6 0,-3 0 0 15,-4 6-4-15,-3 13 0 16,4 3-1-16,2 0 1 0,5-16-4 16,3-6-2-16,3-16-25 15,8-13-11-15,3-8-42 16,3-8-16-16,1-8-61 15</inkml:trace>
  <inkml:trace contextRef="#ctx0" brushRef="#br0" timeOffset="102247.817">23491 5733 180 0,'-10'-44'68'0,"10"25"-52"0,3-3 8 0,1 10 0 16,-1-4 3-16,5 3 4 15,-1 7 2-15,3 9 5 16,4 19-21-16,-3 22 8 0,3 12 3 0,-7 32-11 15,-3 44-2-15,-4 15-7 16,-4 32 0-16,1-3-3 16,-5 24 2-16,1-21 2 15,0-16 5-15,4 6-2 16,3-24 3-16,3-20-8 16,4-22-2-16,0-18-3 15,4-19 1-15,0-16-2 16,-1-12 2-16,4-13 0 15,0-9 1-15,1-7-5 16,2-6 1-16,4-3-2 16,4-3 0-16,3-3 2 15,4-1 2-15,0-2-1 16,3 0 2-16,7 2-2 0,8 1 2 16,17 0 0-16,10-4 3 15,8 1 1-15,17 0 1 16,25-1-2-16,4-9-1 15,35-3-1-15,7-3 2 16,14 3-3-16,10 4-2 16,-3 5-3-16,14 7 1 15,-17 12 1-15,20 3 2 16,-13 1-1-16,60 6 2 16,-22-7-2-16,0 0-1 15,-3-9 1-15,-4 7 1 16,8-7-3-16,-15 3 0 15,7-3 1-15,-17 3 2 0,14-3-3 16,-25-6 0-16,10-4 3 16,-9-5 1-1,-15-7-4-15,10 0 1 0,-21-3 0 16,-6-4 0-16,-1 4 0 16,-14 0 0-16,-21 6 0 15,-10 1 0-15,-11 2 0 16,-11 0 0-16,-17 0 0 15,-18 4 2-15,-14-7-1 16,-14-9 2-16,-15-3-2 16,-10-16 2-16,-14-19-4 15,-10-10 0-15,-8-2 1 0,-10-10 2 16,-7-28-3-16,-4 3 0 16,-4 0-1-16,5-18-2 15,2-10 3-15,5 0 2 16,2-1 0-16,1-2-1 15,3 19 1-15,-3 31-1 16,-3 15-3-16,-5 20 2 16,-6 12 1-16,-4 22 2 15,-3 6-3-15,-1 9 0 16,8 4 1-16,0 3 2 16,-1 3-3-16,1 0 0 15,-4 0 1-15,-3 0 0 16,-4-3 2-16,-4 0 1 15,-3-7-4-15,4 10-1 0,-4-3 1 16,-4-3 2-16,-13 3 0 16,-15-3-1-16,-3 6 1 15,0 0-1-15,-18 0-3 16,-14 0 2-16,3 0 1 16,-10 0 2-16,-14 0-1 15,3 0-1-15,-13-4 3 16,-15-2 0-16,0 6-4 15,-28 0-1-15,3 6 1 16,-38-2 0-16,10 5 1 16,-28 7 0-16,-3-4-3 15,-8 10 2-15,-21 0 1 16,18 3 2-16,-14 3-1 16,21-3-1-16,-11 4 1 0,22-4-1 15,-1-6-18-15,26-1-5 16,-1 1-57-16,35-6-23 15,-3-10-59 1</inkml:trace>
  <inkml:trace contextRef="#ctx0" brushRef="#br0" timeOffset="106543.852">1425 6294 256 0,'-21'-16'96'0,"18"16"-75"0,3 0-8 0,0 0-9 0,3 3-5 15,4 4 0 1,4-1 3-16,-1 3 3 16,11 1-2-16,15-1 0 0,20 1 3 0,4-7-1 15,14 3 2-15,14-6-4 16,15-6-2-16,13 3 0 15,8-4 1-15,27-2 5 16,5 0 4-16,13-4-2 16,21 0 0-16,8-2-1 15,14-4 0-15,24-9-2 16,11 0-1-16,17-1-1 16,1-2 0-16,14 3-2 15,21-1 1-15,-15 1-2 16,19 9-1-16,6-2 1 15,-10 2-1-15,11 3 0 0,-1 3 0 16,-17 4 0-16,10 0 2 16,-14 9 3-16,-3 0 2 15,-11 6-1-15,-7-3 1 16,-10 3 0-16,-4-3 1 16,-18 4-4-16,1-1-3 15,-26-6-3-15,5 0 1 16,-22 3 3-16,-18-3 1 15,-17 0-4-15,-15 3-1 16,5 7 3-16,-37-1 1 16,-23 1-3-16,-26-1-1 15,-13-3 12-15,-15 0 5 16,-11 1 4-16,-6-1 3 0,-7 0-8 16,-4 10-3-16,-7-4-2 15,-4 17-1-15,-6 11 0 16,-8 14 0-16,-7 8 0 15,-13 23 0-15,-8 41-4 16,-7 8-1 0,0 29-1-16,3 4 1 0,5-7-2 15,2 12-1-15,4-6 1 16,1-12 1-16,-1 12 5 16,4-9 4-16,3-22-6 15,4-7-1-15,6-6 0 16,5-18 2-16,6-13-5 15,4-25-3-15,0-16 1 16,4-16 0-16,-1-5 3 0,-3-8 3 16,-4-5-2-16,-3-3-2 15,-7-4 0-15,-11-3-1 16,-3 1 2-16,-4-1 1 16,-10-3-4-16,-18 0 1 15,-25 0 0-15,-3-3 0 16,-14 0 0-16,-33 7 0 15,-6-4-3-15,-32 6 2 16,-14 1 1-16,-31 5 2 16,-12 1-3-16,-34 3 0 15,-8-4 1-15,-10 4 2 16,-25 3-1-16,-11-3-1 16,11 6 1-16,-14 0-1 0,-14 0 0 15,24 3 0-15,-6 4 0 16,-4 5 0-16,14-2 0 15,7-10 0-15,0 3 0 16,25-3 2-16,3-9-1 16,21-3-1-16,-3-4-2 15,28 0 1-15,-3 1 1 16,17-4 2-16,8 0-1 16,6 1-1-16,18-4-2 15,14 0 1-15,7-3 1 16,15 0 0-16,24-10-3 15,21-5 2-15,7-13 1 16,11-26 2-16,21-12-3 0,11-12 0 16,24 3-1-16,7-29 0 15,14-21 0-15,15-1 0 16,10-24 2-16,11-16 0 16,0-10 0-16,6-21 2 15,5-4-1-15,-1-25-1 16,0-3 1-16,25-15-1 15,7 21 0-15,14-9 0 16,-10 38-11-16,-1 28-3 16,1 12-75-16,-1 22-30 15,-10 22-55 1</inkml:trace>
  <inkml:trace contextRef="#ctx0" brushRef="#br0" timeOffset="108284.69">1926 7348 236 0,'-7'-19'88'0,"11"6"-69"16,-1-3 4-16,1 7-4 0,-4-3 1 15,0-4 2-15,0-6 2 16,0 3 0-16,0-6-13 16,-4 3 9-16,1 0 3 0,-4 6 2 15,0 4 2-15,-1 2-4 0,-2 20-2 16,-4 6-5-16,3 9 0 16,1 6-9-16,-4 3-2 15,3 4-3-15,4 0-2 16,3-1 5-16,4 7 1 15,7-6 0-15,8-4-1 16,-1-12-1-16,3 3 0 16,8-12 0-16,-4-10 0 15,0-9 4-15,4-10 3 16,0-3-2-16,3-6 0 16,-7-3-3-16,-7-3 1 15,-10-10 0-15,-4 10 1 16,-4-7-4-16,-10 0-1 15,-7 1-1-15,-4 15 1 16,1 9 0-16,-5 13 1 0,1 13-2 16,-11 9 1-16,4 6-2 15,3 3-1-15,8 4 1 16,6 2-1-16,4 4 0 16,10 0 2-16,15-3 1 15,6-10 1-15,8-3 0 16,0-13 2-16,7-12-3 15,6-9 0-15,-2-10 3 16,3-3 1-16,3-6-3 16,-10-3-3-16,-11-4 2 15,-4-12 0-15,-10 3-1 16,-14-9 1-16,-7 0-2 16,-7 6 2-16,-7 3-2 0,-7 12-1 15,-1 7 1-15,1 13-1 16,-11 15-3-16,4 19 0 15,10 12 2-15,4 4 2 16,3 9-2-16,11-6-2 16,11 6 2-16,10-3 0 15,10 0 3-15,8 3 3 16,3-10 0-16,0-9 0 16,4-9-1-16,7-16 0 15,-4-6-2-15,4-12 1 16,0-1 0-16,-7-9 1 15,-11-3 0-15,-4-10 2 16,-13-3-3-16,-11-9 0 0,-11-3-1 16,-3 3-2-16,-7 2-2 15,-7 17 1 1,-1 12-1-16,-3 19 0 0,-6 22 0 16,2 16 0-16,12 3 2 15,-1 3 0-15,11-4-3 16,10 10 2-16,15-2 1 15,10 2 0-15,14-10 0 16,4-8 2-16,-4-10 1 16,7-13 1-16,7-9-2 15,-3-9 1-15,7-4 0 16,0-9 1-16,-11-3 0 16,-3-3 0-16,-11-10 0 0,-7 1 0 15,-21-7 0-15,-10-10 0 16,-12 11-2-16,1 5-2 15,-4 13-2-15,-6 25 1 16,-1 28-1-16,0 7 0 16,0 5 2-16,7 7 0 15,8 10 2-15,13 6 1 16,11-7-4-16,4-9 1 16,13-13 0-16,8-12 0 15,3-12-3-15,8-20 0 16,2-12-1-16,5-9 3 15,6-6 11-15,-10-7 6 0,-4-10-8 16,-3-2-2-16,-14-4-4 16,-11 20 1-16,-14 11-2 15,-11 29 2-15,-14 19-2 16,4 12-1-16,0 13 1 16,7 0-1-16,-1 0 0 15,1 3 0-15,11-9 0 16,3-13 0-16,3-6-3 15,4-10 0-15,7-18-20 16,7-4-10-16,14-9-43 16,4-3-16-16,18-9-137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6:05.2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2177 9276 196 0,'10'-16'74'0,"-3"4"-58"0,0-7 14 0,-3 13 1 16,-1-4-3-16,1 10 1 16</inkml:trace>
  <inkml:trace contextRef="#ctx0" brushRef="#br0" timeOffset="269.96">2212 9223 472 0,'-4'25'30'0,"1"0"-2"0,-4-3-7 15,0 12-5-15,-4 19 3 16,1 13-1-16,-8 3-2 16,-7 0-6-16,-3 3-4 15,-4 10-6-15,8 3 0 16,-8-1 0-16,-3-9 2 16,6-12-1-16,5-3 2 15,-1-13-2-15,-3-10 2 16,7 1 0-16,3-10 1 0,4-6-2 15,3-6 1 1,4-4-4-16,0-2 0 0,4-10 3 16,3 0-21-1,0-3-7-15,3-4-25 16,1 1-7-16,-1-3-96 16</inkml:trace>
  <inkml:trace contextRef="#ctx0" brushRef="#br0" timeOffset="720.756">1662 9301 160 0,'-29'-25'60'0,"22"34"-47"0,0-31 17 0,7 19 3 16,0-9-3-16,4 2 0 15,-1-2-2-15,4 5 0 16,0 4-15-16,0 6 8 0,4 1 5 16,3 14 3-16,0 4 3 15,11 10-6-15,3 18-4 16,7 25-8-16,-10-22-1 0,-7-9-6 15,10 19 1 1,11 34-5-16,-7 0 0 0,-4-9 1 16,4-13 2-16,-1-12-3 15,-2-10-2-15,-8-9 0 16,0-9-1-16,0-10 2 16,-3-9 1-16,-1 2 1 15,-6-8 2-15,-4-1-1 16,-4-3 2-16,-3-2-53 15,-3-4-20-15,-8 0-50 16,4-10-17-16,0-2 14 16</inkml:trace>
  <inkml:trace contextRef="#ctx0" brushRef="#br0" timeOffset="1366.25">2261 8721 184 0,'-14'-10'71'15,"7"7"-55"-15,4-3 15 0,3 3 3 0,-4 0-2 16,1 0 1-16,-1-1-7 16,1 1-4-16,-1 0-12 15,0 0 2-15,4 3 4 0,0 0-4 16,4-6 1-16,3 0-4 15,4-4 0-15,10 1-1 16,0 6 0-16,4-4 0 16,-4 14 2-16,7 2-1 15,-3 4 0-15,3 5 3 16,-7 4 5-16,-7 3 4 0,-3 7 2 16,-8 5-10-16,-3 10-5 15,-3 13-3-15,-4-7 1 16,-4 7-1-1,4-19 0-15,4 6-3 0,-4-19 1 16,3 3-4-16,4-6 0 16,0 4 1-16,7-8 2 15,0-5 1-15,11-3 1 16,6-13-5-16,8 3 1 16,7-3 2-16,-4 9 1 15,1-9 1-15,-1 10 0 16,-10-1 0-16,-8-9 0 15,-3 16-13-15,-3-4-7 16,-4 1-35-16,0-7-17 0,0 3-42 16,0-2-16-16,-3 2-4 15</inkml:trace>
  <inkml:trace contextRef="#ctx0" brushRef="#br0" timeOffset="1877.621">3249 8470 220 0,'4'-44'82'0,"-4"38"-64"0,0-7 26 0,0 10 9 0,0 3-18 16,-4 0-5-16,1 3-3 15,-4 7 0-15,-4 18-14 16,-3 22 5-16,-7 10 5 0,3 12-1 16,-7 34 1-16,-6 32-3 15,2 7-3-15,5 36-3 16,10-21-1-16,10 7-3 16,15-11 1-16,17-24-6 15,14-22-1-15,4-10-2 16,3-12-2-16,8-16 1 15,-4-3 1-15,7-16 1 16,-11-12 3-16,-3-6-25 16,-4-14-12-16,-17-8-44 15,-4-10-17-15,-10-3-78 16</inkml:trace>
  <inkml:trace contextRef="#ctx0" brushRef="#br0" timeOffset="3962.618">4145 8991 188 0,'14'-38'71'0,"-7"25"-55"0,-3 1 15 0,-4 12 3 16,0 0-4-16,0 12 2 16,-4 10-5-16,1 19-2 15,-4 0-13-15,0 18 1 0,-7-5 1 16,-4 2-1-16,-3 7 0 15,-4 21-5-15,0-5 0 16,4-4-5-16,-7-18-2 16,7 5 0-16,3-18 1 15,1 6-1 1,2-9-1-16,8-6 3 16,-3-7-2-16,3-6-1 15,0-3 1-15,-4-7 1 16,4-9-32-16,4-6-14 15,-1-3-44-15,4-4-20 16,0-5 3 0</inkml:trace>
  <inkml:trace contextRef="#ctx0" brushRef="#br0" timeOffset="4262.738">3831 9022 160 0,'-7'-35'63'0,"7"26"-49"0,0-10 25 16,4 10 7-16,-1-1-12 16,1 4-2-16,3 0-2 15,0 15 4-15,0 10-19 16,3 22 7-16,5 6 2 0,6 9-10 16,0 13-3-16,7 10-5 15,4 8 1-15,3 7-4 16,-3-15-2-16,0-23 0 0,-1 1 1 15,5-7 1-15,-8-3 1 16,0-16 0-16,-3-6 0 16,-4-6-22-16,4-9-8 15,-8-7-31-15,-3-6-12 16,8 6-60 0</inkml:trace>
  <inkml:trace contextRef="#ctx0" brushRef="#br0" timeOffset="4549.093">4431 9408 284 0,'-7'12'107'0,"14"-12"-83"0,14 0 6 0,-3 0-3 0,13-9-13 15,12 9-1-15,10-13-5 16,3 7 0-16,4-16-5 16,14 3 0-16,-3 0 1 0,6 7 0 15,-10-4 0-15,-3 13-2 16,-8-3-2-16,-3-4-30 16,-3 1-15-16,3 9-41 15,-11-6-18-15,0-1 2 16</inkml:trace>
  <inkml:trace contextRef="#ctx0" brushRef="#br0" timeOffset="5087.895">5560 8906 216 0,'-7'-6'82'0,"10"-4"-64"0,4 7 9 0,0-3 0 0,0 6-1 16,4-3 4-16,3-7-3 15,7 4 1-15,4 0-16 16,-4-1 4-16,4 4 4 0,0 3 2 15,-1 7 2-15,-3 8 0 16,-3 26 2-16,-11 22-5 16,-7-1-3-16,-10 4-8 15,-12 3-4 1,-2 19-1-16,-5-3-1 0,-2-7 0 16,2-6 0-16,-2-9-5 15,6-7 1-15,7 1 0 16,8-7 2-16,10-3-1 15,10-6-1-15,12-4 1 0,6-8-1 16,11-11 2-16,-1-8 1 16,15-7-1-16,7-6-2 15,0 0 1-15,-3 3 1 16,-8 0 1-16,-3 3 1 16,-11 0 0-16,-3 0 0 15,-4 3-22-15,7 1-8 16,-13-4-31-16,-1 3-12 15,0-3-49-15,4-3-22 16,-4 6 21 0</inkml:trace>
  <inkml:trace contextRef="#ctx0" brushRef="#br0" timeOffset="5463.624">6279 8630 256 0,'-28'-60'96'0,"32"38"-75"0,3-15 19 16,3 21 4-16,5-3-5 16,2 4-1-16,15 5-2 15,10 13 0-15,4 19-19 0,3 25 7 0,4 19 6 16,-7 22-3-16,0 34 1 15,0 7-9-15,-4 24-4 16,-3 4 0 0,-4-13 1-16,-24 10-7 15,-11 0-3-15,-7-19-3 16,-11-19 0-16,-3-10 0 0,-4-6 1 16,-3-18-2-16,0-16-2 15,-4-16-28-15,4-3-11 16,3-19-21-16,4-9-5 15,4-9-47-15,6-7-18 16,-3-6-13 0</inkml:trace>
  <inkml:trace contextRef="#ctx0" brushRef="#br0" timeOffset="7219.487">4734 5582 208 0,'-14'10'77'0,"7"2"-60"0,-3 7 6 0,2-10-1 15,1 4-3-15,0-1 3 16,0 1 3-16,4-4 2 16,-1-2-14-16,4-4 1 0,-3 3 0 15,3-3 1-15,0-3 1 16,0 7 0-16,0-7 0 16,0 0-2-16,3-7 1 15,11-12 3-15,11-12 3 16,17-22 9-16,47-48 3 15,34-37-2-15,53-50 1 16,26-25-16-16,41-44-7 0,29-35-3 16,-8 10-2-16,22-13-2 15,-53 42 1-15,-18 24 0 16,-35 47 1-16,-50 47-2 16,-31 38-2-16,-28 18 1 15,-25 35-1-15,-15 16-29 16,-13 16-13-16,-7 12-16 15,-4 9-4-15,-4 4-24 16,-6 5-8-16,-4-8-45 16</inkml:trace>
  <inkml:trace contextRef="#ctx0" brushRef="#br0" timeOffset="7985.435">1199 10709 192 0,'-14'12'74'0,"14"-2"-58"0,0-1 12 0,0-6 2 15,4 0-5-15,-1 1 0 16,4-1 0-16,1 0 1 0,2-3-14 16,4-3 11-16,4-7 6 0,10-12 0 15,0-22 3-15,11-37 2 16,25-23 1-16,34-62-6 16,15-13-3-16,42-46-8 15,11-20-3-15,14 4-9 16,4 15-2-16,-19 22 0 15,-16 38 2-15,-15 37-1 16,-18 26 0-16,-21 18-91 16,-10 19-42-16,-25 4-54 15</inkml:trace>
  <inkml:trace contextRef="#ctx0" brushRef="#br0" timeOffset="8931.46">13416 5520 240 0,'-25'6'90'0,"15"3"-70"0,3-3 15 0,7-2 2 15,0 2-8-15,0-3 0 16,7 6 1-16,3 1 4 15,5-1-19-15,16-9 5 0,22-9 1 16,25-1-3-16,10-2 2 16,36-7-7-16,10 3-3 15,3-2-5-15,11 5-2 16,-7 10-1-16,-21 3-2 16,-21 3 3-16,-21 6 0 15,-22 7-89-15,-17 9-39 16,-32 3-37-1</inkml:trace>
  <inkml:trace contextRef="#ctx0" brushRef="#br0" timeOffset="9157.76">13847 6316 324 0,'-18'9'123'0,"36"-9"-95"0,17-9 9 15,-7 6 0-15,32-13-6 16,25-12 4-16,6-10-10 15,26-2-6-15,6 2-10 16,-10 10-6-16,-7 3-2 0,0 6 1 16,-4 3 1-16,-7 13-6 15,-3 3 0-15,-11-6-45 16,7-4-21-16,11-2-81 16,7-1-56-16,10-6 88 15</inkml:trace>
  <inkml:trace contextRef="#ctx0" brushRef="#br0" timeOffset="9772.515">18274 3930 296 0,'14'-72'112'0,"7"37"-87"0,22-28 15 0,-22 35 1 0,3 6-6 16,1 4 2-16,-4 5-3 16,-7 7-1-16,-10 12-18 15,-18 19 0-15,-22 13 1 0,-9 9-6 16,-8 3-3-16,-11-3-4 15,-10 6-3-15,-3 1 1 16,9 5 1-16,16-6-3 16,13-2 0-16,14-8-1 15,22-5 0-15,24-7 2 16,21-2 2-16,7-4-1 16,18-3-1-16,18 3 1 15,14 3 1-15,0 0-3 16,10 7-2-16,11 15 2 0,-4 16 2 15,-10 3 6-15,-11 0 6 16,-6 0 4-16,-8 0 4 16,-11 6 0-16,-10 0-1 15,-17-6-2-15,-19-6-1 16,-20-10-3-16,-18-9-1 16,-14-9-5-16,-15-7 0 15,-24-9-7-15,-28 3-1 16,-7-10 0-16,-25-3 2 15,-14-2-3-15,10-1 0 16,-3-3 1-16,0-3 0 16,17-9-11-16,19-7-3 0,20-9-33 15,18-13-12 1,18-2-29-16,17-11-12 16,22-2-85-1</inkml:trace>
  <inkml:trace contextRef="#ctx0" brushRef="#br0" timeOffset="10224.059">18214 3685 324 0,'-7'-15'123'0,"14"8"-95"0,4-2 16 0,-4 3 2 16,7-1-14-16,3 1-3 16,12-3-9-16,6 6 0 15,11-4-11-15,7 7 1 0,7 0 3 16,24-3-3-16,26-3 0 0,10-4-6 31,14-8-1-31,7 2 3 0,-7-3 1 16,-7-3-3-16,-4 0-1 15,-13 3 1-15,-19 10 0 16,-17 0 2-16,-17 15 1 16,-22 3 1-16,-17 10 0 15,-15 9-2-15,-17 19 1 0,-11 16-2 16,-3-3 0-16,0-4-3 16,0 1-2-16,-4-7 1 15,4-6-1-15,0-4-29 16,-4 1-10-16,0 3-21 15,4 0-5-15,3 0-27 16,4-7-9-16,3-5-41 16</inkml:trace>
  <inkml:trace contextRef="#ctx0" brushRef="#br0" timeOffset="10974.098">16390 5698 212 0,'-21'16'82'0,"17"-10"-64"0,-3 4-4 0,7-7-8 16,0 0 2-16,0 3 5 15,4 0 7-15,-1 1 2 16,8-1-11-16,3 0 9 0,4 0 3 15,3-2-3-15,4 2 1 16,6-3-1-16,5 6 2 16,2-2 3-16,5-4 2 15,6-3-6-15,15 6 0 16,20-6-3-16,8-6 0 16,7-4-3-16,31 1-1 15,8-7-2-15,14 1 0 16,20-1 0-16,-6 3 0 15,25 1 0-15,-8 3 0 16,22-7-6-16,-4 6-2 16,11 1 0-16,6 6 0 15,-6-3-2-15,10 2-2 16,-10 1 1-16,14 0-1 16,-15 3 0-16,8 0 2 0,-21 3-3 15,-15 0 0-15,-7-3 1 16,-24 0 0-16,-28 0-49 15,-26 0-19-15,-20-3-37 16,-15 0-12-16,-13 0-36 16</inkml:trace>
  <inkml:trace contextRef="#ctx0" brushRef="#br0" timeOffset="13030.611">17657 6683 184 0,'28'-41'68'0,"-14"16"-52"0,7-16 14 0,-10 22 4 15,3-3 0-15,3 4 2 0,-3-1 3 16,-3 0 2-16,-4 10-22 16,-3-1 3-16,-8 10-1 0,-6 10 0 15,-5 18 2-15,-6 13-7 16,-3 12 1-16,-12 6-4 16,-6 1 0-16,-11 0-5 15,-3 12 0-15,-4 3-5 16,10-3-2-16,4 0-3 15,8-9 1-15,2-4 1 16,5-12 2-16,6-3-1 16,7-9-1-16,4-7-2 15,4-9 1-15,-1 0-39 16,4-7-15-16,3-9-35 0,4-9-11 16,0-16-30-1</inkml:trace>
  <inkml:trace contextRef="#ctx0" brushRef="#br0" timeOffset="13285.68">17254 6470 280 0,'-10'-29'104'0,"10"29"-81"0,3-3 9 0,1 3 1 16,3 3-4-16,7 4 5 0,4 2-1 15,10 10 0-15,7 15-18 16,4 13 2-16,3 10 1 0,1 6-8 15,-1-4-1-15,-3 7-3 16,-4 3-1-16,-3 3-3 16,-4-6 1-1,0-7-2-15,-3-12-1 16,0-9-4-16,-4-10-2 0,0-12-48 16,0-10-21-16,-3-15-97 15</inkml:trace>
  <inkml:trace contextRef="#ctx0" brushRef="#br0" timeOffset="13528.237">17865 6887 340 0,'21'-4'129'0,"4"-2"-100"0,27 0 4 0,-20 0-4 16,7-4-17-16,3 7-2 15,4-3-6-15,7 3-1 16,4-4-1-16,-1 7-2 0,-3 0 3 16,-4 0-2-16,-3 0 2 15,-3 0-40-15,-5 0-14 16,-2 0-19-16,-1-3-7 16,4-3-42-1</inkml:trace>
  <inkml:trace contextRef="#ctx0" brushRef="#br0" timeOffset="14019.797">18838 6397 244 0,'-17'-9'90'0,"17"3"-70"0,3-4 8 15,4 4-2-15,7 0-5 16,4-4 2-16,7 1 2 15,3-7 2-15,4 7-14 16,3 0 10-16,0 5 6 0,1 1-2 0,2 3 1 16,1 7-4-16,0 2-3 15,0 0 0-15,-4 10-1 16,-10 0 0-16,-8 6 0 16,-10 6-3-1,-10 10 0-15,-11 12-7 0,-7 1-4 16,-1 2-3-16,-6 1-3 15,0-7 1-15,-4-3 1 16,4-6 3-16,0 3 4 16,7-1-4-16,7 1-3 15,10-3-1-15,8-3-1 16,10-4 0-16,7-9 2 16,4-6-1-16,13-3 2 15,15-13 0-15,11-3 1 16,-1-3-2-16,-3-4 1 0,-7-2-2 15,-7 9-1-15,-11 0 1 16,-3 0 1-16,-7 6-8 16,-4-3-3-16,0-3-42 15,-3 7-16-15,-4-4-26 16,0-3-7-16,0-3-69 16</inkml:trace>
  <inkml:trace contextRef="#ctx0" brushRef="#br0" timeOffset="15386.269">16411 3422 280 0,'-7'-75'104'0,"18"59"-81"0,10 10 3 0,-7 9-6 15,7 12 4-15,4 7 5 16,3 16-4-16,-3 22-1 16,0 34-13-16,-4 15 0 0,-4 33 0 15,-3 24-2-15,-3 28 2 16,-7 22-4-16,-8 38-2 16,-10 16 0-16,-4 9 1 15,-10 28 6-15,-4-15 4 16,1-4-2-16,2-18 0 15,5-22-2-15,10-32 0 0,6-15-4 16,8-22 0-16,8-35-5 16,2-22 0-16,8-25-1 15,6-21 1 1,5-11-4-16,2-14-2 0,5-1 2 16,-1-9 0-16,4-10 1 15,17-9 2-15,18-7 3 16,18-2 2-16,14-10-1 15,42-3 1-15,21-6 0 16,50 3 1-16,28-4-2 16,14 1 1-16,32 6-4 15,14 0 0-15,-4 0-3 16,1 0-1-16,-8 0 1 0,-21-3 0 16,43-3-3-16,-47-4 2 15,-45 1-1-15,-18 0-2 16,-28-1 3-16,-32-2 2 15,-28-1-2-15,-10 1 0 16,-22-4-1-16,-11-9 0 16,-10-16 0-16,-7-25 0 15,-7-15 2-15,-3-32 2 16,-1-50-1-16,-7-47-1 16,1-32-10-16,-8-37-6 15,-10-19 1-15,-11 13 4 16,-7-10 6-16,-11 32 3 15,-3 6 4-15,-3 50 1 0,-8 34 1 16,-7 20 0-16,-10 21 0 16,-4 16 0-16,0 25-5 15,1 16 1-15,2 12-2 16,5 4 0-16,2 12 2 16,8-13 0-16,7-6-3 15,7-12 2-15,4 6 1 16,-1 6 0-16,0 3-3 15,-3 3 2-15,-3-2 1 16,-8-1 0-16,-7 0 0 16,-6 1 0-16,-19-1-3 15,-20 10 2-15,-22-1 3 16,-7 1 1-16,-17-3-4 16,-25-7-1-16,-4-9 3 15,-38-7 1-15,-11 13 0 0,-50 16-2 16,-49 22-2-16,-35 25-1 15,-42 34 2-15,-36 32 2 16,-28 19-2-16,7 2 0 16,25 13-26-16,32-3-11 15,81-21-45-15,56-26-17 16,49-29-56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6:26.9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1961 9730 152 0,'-3'-9'57'0,"3"3"-44"0,-4-4 16 0,4 4 4 16,0-3-1-16,-3-1 1 16,3 1-5-16,0 6-3 15,0-4-13-15,0 7-1 0,0 0 0 16,0 0 2-16,0 10 3 15,3-1 4-15,4 7 2 16,4 6-3-16,7 6 1 16,10 13 0-16,7 15 0 15,8 7-5-15,9 0 1 16,-6-4-3-16,4-2 0 16,-1-1-5-16,-14-9 0 15,8-6 1-15,-5-3 2 16,-13-7-1-16,0-6-1 15,-4-6-3-15,-3-3 1 16,-4-4-2-16,-7 1 2 16,-4-7-4-16,-3 0 0 0,-3 0-1 15,-4 1 1-15,-4 2-2 16,4 1-1-16,0-4-10 16,4 3-6-16,-1-9-28 15,4 0-11-15,7-3-13 16,4-6-6-16,3-7-74 15</inkml:trace>
  <inkml:trace contextRef="#ctx0" brushRef="#br0" timeOffset="389.448">2858 9505 208 0,'-4'-38'79'0,"4"32"-61"0,-4 3 21 0,4 3 23 15,-3 12-19 1,-1 10-4-16,1 10-6 16,-1 8-18-16,-3 10 4 0,-3 13 2 15,-4 31 0-15,-1 13 2 16,-6 6-9-16,-14 34-3 15,3-6-6-15,1 7-2 16,-5 2-3-16,1-15-1 16,7-13 1-16,7-18 2 0,6-26-3 15,1 4 0 1,4-4 3-16,3-31 3 0,3-9-2 16,1-7 0-16,-1-6-1 15,4-12-2-15,4-10-35 16,3-13-16-16,3-5-38 15,4-10-15-15,1-16-30 16</inkml:trace>
  <inkml:trace contextRef="#ctx0" brushRef="#br0" timeOffset="1110.697">3217 8978 204 0,'-14'-38'77'0,"7"26"-60"0,-7 2 21 0,11 7 6 16,-1-3-9-16,0-3-1 16,-3 5-6-16,0-2-3 0,4-3-13 15,-1 6-1-15,4-7 2 0,7 4-1 16,4 0 1-16,3-1-1 16,7 1 0-16,7 0 0 15,4 0 2-15,-4 2-3 16,-3 4 1-16,0 4-1 15,-4 2 3-15,-7 3-3 16,-3 7-1-16,-11 12-4 16,-7 0-1-16,0 7-3 15,-4-7-2-15,0 0 3 16,1-3 0-16,-1 10-4 16,1-7-1-16,-1 0 1 15,0-12 0-15,8 3 1 0,-1 0 0 16,4-4-3-16,7 1 2 15,1 0 1-15,6-4 0 16,7 1-3-16,7-1 2 16,14 1 1-16,-3-4 0 15,7 16 0-15,0-6 2 16,-14 6-1-16,-8 7-1 16,-6 2 9-16,-11 4 6 15,-14-1-1-15,-14-5 0 16,-7 2-6-16,-1-9 0 15,-9 0-5-15,2 0 0 16,-3 7-1-16,-6-20-2 16,-8 17 3-16,3-11 0 15,-6-11-1-15,10-4-2 16,14 0-30-16,18 0-57 16,25-16 6-1,10-5-17-15,4-7 0 0,10-4-32 16</inkml:trace>
  <inkml:trace contextRef="#ctx0" brushRef="#br0" timeOffset="1471.89">4255 8436 236 0,'-8'-41'88'0,"1"34"-69"0,-7 4 17 0,7 6 5 15,-7 7-9-15,-7 12 1 16,0 22-1-16,-11 15 0 16,4 7-17-16,-4 13 4 0,4 46 2 15,-11 10-5-15,4 65 1 16,3-2-8-16,7 37-3 15,-3 19-3-15,14-16-3 16,7-18 1-16,10-16 1 16,15-35 1-16,17-31 1 15,15-28-2-15,13-22-2 16,-6-23-10-16,6-18-4 16,-3-15-50-16,11-23-23 0,-11-28-72 15</inkml:trace>
  <inkml:trace contextRef="#ctx0" brushRef="#br0" timeOffset="2238.606">4413 9204 236 0,'-28'-3'90'0,"25"9"-70"0,-5 3 10 15,8-6 2-15,0 1-14 16,4-1 0-16,3 3-1 16,7-3 1-16,7-3-10 15,8-3 4-15,13 0 4 0,11 6-6 0,0-12-3 16,10 2 0-16,4 1 0 15,14 3 1-15,4 6 2 16,-18 3-5 0,-3 4-1-16,-19 2 0 15,-6 7 0-15,-11 6 4 0,-6 6 3 16,-15 20-2-16,-11 11 0 16,-10 7-3-16,-14 0-1 15,-7 22-1-15,-4 13 2 16,-4-4-3-16,5-3 0 15,9-25-1-15,1 26 1 16,-7-4-2-16,10-13 2 16,8-18-4-16,6-7 0 15,4-15 1-15,3-10 0 16,4-9-3-16,7-9 2 16,0-10-37-16,4-3-14 15,0-6-34-15,6-4-13 0,8-2-29 16</inkml:trace>
  <inkml:trace contextRef="#ctx0" brushRef="#br0" timeOffset="2521.275">5281 9941 212 0,'-21'-47'82'0,"14"34"-64"0,3-6 24 15,4 10 8-15,0-4-13 0,0 13-1 16,7-9-10-16,0 3-2 16,8 12-13-16,-5 9 4 0,-3 17 3 15,7 12-4-15,7 6 0 16,4 0-6-16,7-6-3 16,3 3-5-16,4-6 0 15,0-4 2-15,0 4 1 16,-11-3 1-1,4-4 2-15,-8-6-45 0,1 4-18 16,-7-1-104 0</inkml:trace>
  <inkml:trace contextRef="#ctx0" brushRef="#br0" timeOffset="2805.442">5729 9865 268 0,'-14'-25'101'0,"10"19"-78"0,1 6 13 16,3 6 2-16,0 4-7 16,0 12 2-16,0 12-8 15,-4 16-3-15,1 7-12 16,-1 5-2-16,-3 23-1 0,0 19-1 16,0-1 1-16,0 0-4 15,4 13-2-15,-4 0 2 16,3-9 0-16,4-19-4 15,0-16 1-15,4-16-5 16,3-12 1-16,0-15-38 16,7-11-16-16,0-18-48 15,0-9-19-15,0-19 14 16</inkml:trace>
  <inkml:trace contextRef="#ctx0" brushRef="#br0" timeOffset="3287.541">6135 8984 224 0,'-7'-50'85'0,"14"34"-66"0,0 7 19 0,0 0 5 0,0 5-11 16,0-2-3-16,0 6-4 15,7 0-1-15,0 0-13 16,4 6 4-16,3-2 3 0,4 5-2 16,0 0 3-16,-1 7-4 15,1 9 1-15,-7 10 0 16,-8 5 2-16,-10 4-8 16,-10 3-1-16,-8 3-3 15,-3 1-1-15,0-1-6 16,3 0 1-16,-7 0 0 15,4 0 2-15,7 1-1 16,3-4 2-16,4-7-2 16,7 4 2-16,7-6-2 15,4-13 2-15,10 3 0 0,14-12 3 16,8-7-3-16,13-6 0 16,4-3 1-16,-3 0 0 15,-4 3-2-15,-8 1 1 16,-9-1-2-16,-1 3 2 15,-10 3-37-15,-1 1-17 16,-3 2-43-16,4 1-15 16,7 6-44-1</inkml:trace>
  <inkml:trace contextRef="#ctx0" brushRef="#br0" timeOffset="3674.319">7207 9301 336 0,'-3'-35'126'0,"6"20"-98"0,1-7 6 0,-1 16-4 16,1 2-13-16,3 4 1 15,0 10 0-15,-4 12 1 16,1 12-10 0,0 26 1-16,-1 15 3 0,1 10-7 0,-1 3-1 15,1 18-3-15,3 1-2 16,0-10 3-16,0-9 0 15,-4-13-4-15,-3-3 1 16,0-12-31-16,0-13-12 16,0-13-55-16,-3-6-23 15</inkml:trace>
  <inkml:trace contextRef="#ctx0" brushRef="#br0" timeOffset="3903.887">6883 9881 284 0,'-21'-16'107'0,"35"13"-83"0,17-3 6 16,-13 0-1-16,17-1-5 15,11-2 1-15,7 0-1 16,11-1 2-16,17-2-14 16,7-4-5-16,-3 7 0 0,-4-4-6 15,-4 0-1 1,1 1 2-16,-4-1 1 0,-3 1-19 15,-8-4-7-15,-6-3-28 16,-5-3-12-16,-2-3-77 16</inkml:trace>
  <inkml:trace contextRef="#ctx0" brushRef="#br0" timeOffset="4682.89">8491 8981 272 0,'-21'-28'101'0,"14"22"-78"0,-3-1 13 0,6 1 0 0,-7 0-10 16,-3 3-3-16,-7-4 0 15,-4 7 0-15,-3 7-12 16,-3 2 0-16,-5 10 2 0,4 9-5 16,-3 7-2-16,0 12-3 15,0-3 0-15,3-4-2 16,4-2 2-16,7-7-4 16,6 1-2-16,8-7 2 15,4-3 0 1,6 6-2-16,4-3 2 0,4 0 1 15,7 3 0-15,-1 0 0 16,4 4 0-16,8 5 0 16,6 1 2-16,7 6-3 15,8-6 0-15,3 5 1 16,-1 1 0-16,-13-9 11 16,4 21 7-16,-8 7-7 0,-7-3-3 15,-10-7 1-15,-8-3 4 16,-10-6 2-16,-10 0 3 15,-15-7-6-15,-10-5 1 16,-11-4-8-16,-3-3-1 16,-1-3-2-16,4-3-2 15,0-7 1-15,4-2-1 16,3-7 0-16,4-3 0 16,7-3-3-16,10-3 0 15,8-7 2-15,10-9 0 16,10-12-2-16,8-13 0 15,6-13 2-15,12-12 0 16,10-3 1-16,10-23 0 16,8-18 0-16,-1 4 2 0,-3-14-3 15,-7 1 0-15,-11 12 1 16,-10 16 0-16,-11 25 2 16,-10 15 3-16,-11 16-4 15,-11 16-3-15,-13 10 1 16,-12 11 2-16,-10 11 0 15,-3 8 2-15,7 1-29 16,6-3-11-16,12 5-20 16,10-8-5-16,10-1-67 15,11-9-73-15,7-3 66 16</inkml:trace>
  <inkml:trace contextRef="#ctx0" brushRef="#br0" timeOffset="5405.874">9267 8564 236 0,'-3'-60'90'0,"6"60"-70"0,5 0 4 0,-1 0-5 15,7 10 10-15,7-1 8 16,7 16-2-16,11 10 0 15,3 12-20-15,4 22 6 0,7 34 3 0,7 23-4 16,0 40-1 0,-11 10-9-16,-13 21-4 15,-22-6 1-15,-21-24 0 16,-18 8 5-16,-7-18 5 0,-7-19-9 16,-6-19-2-16,-5-22-4 15,1-22 1-15,3-12-2 16,7-19 2-16,4-16-33 15,10-12-14-15,8-10-31 16,6-6-13-16,7-12-63 16</inkml:trace>
  <inkml:trace contextRef="#ctx0" brushRef="#br0" timeOffset="9334.367">13067 5350 244 0,'-28'-6'90'15,"17"3"-70"-15,-3 3 17 0,10-3 4 0,1 3-7 16,-1 0 1-16,1 3-9 16,-1 0-4-16,4 3-12 15,7 0 9-15,8 1 4 0,13-1 0 16,18 0 0-16,14-3-3 16,7 1-3-16,17-4-7 15,19-4-2-15,2 1-2 16,-6 3-1-16,-4 0-1 15,4 0 2-15,-11 3-3 16,-14 1 0-16,-10-1-1 0,-15 0 1 16,-10 3-2-16,-11-3 2 15,-6 0-24-15,-8-3-11 16,-7 0-21-16,-11 7-9 16,-10-4-27-16,-11 6-9 15</inkml:trace>
  <inkml:trace contextRef="#ctx0" brushRef="#br0" timeOffset="9590.964">13060 5984 316 0,'-4'12'121'0,"18"-2"-95"0,18-1 14 0,-11-6-1 0,15 0-8 16,6 0 2-16,7-3-10 15,15-6-4-15,17-6-11 16,11-1 1-16,-4 0 2 0,-7 1-9 16,0-1 0-16,-7-2 0 15,-10 5 1-15,-11 7-23 16,-7-3-12-16,-8 3-43 16,-2 0-19-16,-5-1-59 15</inkml:trace>
  <inkml:trace contextRef="#ctx0" brushRef="#br0" timeOffset="11256.166">18225 3914 196 0,'17'-3'74'0,"-3"-6"-58"0,11 2 9 0,-11-2 2 15,4 0-3-15,3-4 3 16,0 0 0-16,0-9 1 0,0 1-15 15,1-5 3-15,-1-5 4 0,0 9 2 16,-3-9 4 0,-4 3-3-16,-4 2-2 0,-3-2-5 15,0 3 0-15,-3 0-3 16,-4-3 2-16,-4 0-4 16,-3-10 1-16,-7 0-3 15,-7 1 0-15,-7-4-3 16,-11 7 1-16,-3 8-2 15,-4 11 2-15,-11 8-2 16,-13 7 0-16,-15 16-3 16,0 6 1-16,-3 9-4 15,-3 7 0-15,-8 3 3 0,-4 15 1 16,8 20 1-16,11 11 2 16,13 1 1-16,11 0 1 15,18 15 2-15,17 4 4 16,18-10-8-16,17-9-1 15,26-13-5 1,27-6-1-16,11-3 3 0,11-16 3 16,7-12-2-16,7-16-2 15,-4-13 0-15,-7-12 1 16,-3-13-1-16,-4-12 2 16,-4-6 0-16,-6-20 1 15,-11-18-2-15,-11 0 1 16,-6 0-2-16,-12 0-1 15,-9 0 1-15,-5 6-1 16,-6 10 0-16,-4 9 0 0,-4 15 0 16,-3 16 0-16,-3 20 0 15,-8 14 0-15,1 17 2 16,-4 9 1-16,-8 28 3 16,1 22 1-16,0 3-1 15,0 16-1-15,3 16-3 16,1-10-2-16,2-6 3 15,5-7 0-15,3 7 1 16,0-13 0-16,3-12-5 16,4-6 1-16,0-19 0 15,0-10 2-15,0-12-1 16,0-1-1-16,0-8-6 16,-3-7-1-16,3 3-19 0,-4-9-8 15,4-4-29-15,4-5-10 16,6-10-43-16,8-6-18 15,3-10-13 1</inkml:trace>
  <inkml:trace contextRef="#ctx0" brushRef="#br0" timeOffset="12431.797">5242 5479 164 0,'-21'15'63'0,"18"-2"-49"0,-4 3 14 0,7-13 2 15,-4-3 0-15,0 0 4 0,1 0-5 16,-1 0-1-16,1 0-15 16,-1 0 3-16,1 0 4 0,3 0 2 15,0 6 2-15,0-6 0 16,7-6 0-16,3 3 0 15,5-10 0-15,6-6-2 16,14-12 1-16,25-29 4 16,32-31 4-16,35-21-4 15,46-55-2-15,49-14-11 16,25-39-4-16,17-3-6 16,15-15-1-16,-14 25-1 15,-4 0 1-15,-28 37-2 16,-46 35-1-16,-32 31 1 15,-28 26-1-15,-32 24-7 16,-28 13-3-16,-21 19-36 0,-21 18-15 16,-18 10-44-16,-7 10-16 15,-4 15-35 1</inkml:trace>
  <inkml:trace contextRef="#ctx0" brushRef="#br0" timeOffset="13210.559">1792 11141 176 0,'-21'26'66'0,"21"-26"-52"0,-25 37 12 16,25-37 4-16,-7 16 2 15,4-4 5-15,-1-2-5 16,1-1-2-16,6-3-16 16,1-6 7-16,10-9 2 0,3 3 2 15,8-22 2-15,-7 9 2 16,28-47 2-16,-4 9-3 16,46-52 0-16,-17 24-7 15,70-94-1-15,49-68-7 16,-13 5-3-16,10 1-3 15,-22 37 0-15,-34 22-4 16,-15 28 0-16,-27 38-1 0,-15 26 1 16,-21 24-26-16,-11 16-12 15,-10 12-22-15,-8 13-9 16,-6 12-18-16,0 7-5 16,-4 12-45-1</inkml:trace>
  <inkml:trace contextRef="#ctx0" brushRef="#br0" timeOffset="13750.129">2304 12148 264 0,'-32'-9'99'0,"32"9"-77"0,-32 0 18 0,29 0 2 16,-1 0-7-16,4 0 0 15,7 0 2-15,4 6 3 16,13 3-21-16,1 7 9 0,0 6 3 15,7 6-10-15,6 7-2 16,-2 12-13-16,-5-13-7 16,-2-6 7-16,16 4 3 15,-13-4-7-15,11-3-2 16,-5-6 1-16,-6-4 1 16,0-2 0-16,-7-4 1 0,-1 1-44 15,-6-4-17-15,-4-3-28 16,-7 3-12-16,-3-2-60 15</inkml:trace>
  <inkml:trace contextRef="#ctx0" brushRef="#br0" timeOffset="14046.904">2903 11894 368 0,'-7'-16'140'0,"7"16"-109"0,0 0 16 0,0 7 0 16,0 5-8-16,0 10 1 16,0 13-13-1,0 12-5-15,0 9-12 0,-3 16-2 0,-1 3 2 16,1-15-4-16,-11 37-1 16,3-22-2-16,-10 45-3 15,7-26 1-15,-7 31 1 16,10-31-1-16,0 22-1 15,1-25-15-15,6-6-7 16,4-16-38-16,7-13-14 16,0-9-91-1,4-22-69-15,-4 0 93 0</inkml:trace>
  <inkml:trace contextRef="#ctx0" brushRef="#br0" timeOffset="15701.951">15713 5864 228 0,'-7'0'85'0,"3"0"-66"0,4 0 12 0,0 0 1 16,0 0-4-1,7 0 1-15,4 4-1 0,-1-1 0 16,4 0-15-16,1 3 3 0,2 0 4 16,8 1 2-16,7-4 2 15,14 3-5-15,14-3 1 16,10 0-2-16,11-3 0 15,36-3 2-15,24-9 0 16,49-17-5-16,29-11-1 16,38-4-6-16,50 0-3 15,39 6 0-15,10 19-1 16,1 19-2-16,-4 16 1 16,6 12 0-16,-16 4 3 15,-19-1 3-15,11-6 5 16,-7-6 7-16,-3-7 7 15,17 1-11-15,18 0-2 16,-11-1-9-16,-17 1-2 0,-1-1-2 16,-38 4-2-16,-21 3-17 15,-43 9-9-15,-42 3-46 16,-21 1-21-16,-18-7-121 16</inkml:trace>
  <inkml:trace contextRef="#ctx0" brushRef="#br0" timeOffset="16691.053">16235 7031 184 0,'-11'-41'71'0,"11"32"-55"0,4-10 4 15,-4 9 0-15,3-2 5 16,1-1 7-16,-1 1 3 15,4-1 0-15,-3 4-18 16,-1 3 7-16,-3 6 4 0,4 3 0 16,0 9 3-16,-1 10-6 0,4 16-1 15,0 15-7-15,7 7 0 16,11-4-8-16,10 1-1 16,11-7 0-1,4-3 0-15,-1 0-4 16,0-3-1-16,-6 0-1 0,-8-10 1 15,-7-6 0-15,-3-9 1 16,-8 0-2-16,-2-7 1 16,-5-2-40-16,-3-7-14 15,-7-3-32-15,0-9-11 16,-7-1-51 0</inkml:trace>
  <inkml:trace contextRef="#ctx0" brushRef="#br0" timeOffset="17037.756">16933 6899 280 0,'-7'-28'104'0,"11"12"-81"0,3 4 7 16,0 2-3-16,0 1-4 15,-3 3 3-15,-4 6 1 16,0 6 3-16,-4 6-16 15,-7 17 1-15,-6 27-1 0,-4 19-1 16,-1 7 2-16,1 15-2 16,0 19 0-16,0 9-10 15,0-2-1-15,-4 8-2 16,0 1 2-16,1-13-1 0,-1-18-1 16,4-7 1-16,7-13-1 15,3-15-3-15,8-13 2 16,6-15-23-16,4-13-10 15,7-16-17-15,4-9-7 16,0-12-25-16,6-13-13 16,4-13-19-1</inkml:trace>
  <inkml:trace contextRef="#ctx0" brushRef="#br0" timeOffset="17461.092">17776 6451 176 0,'15'-35'66'0,"-5"13"-52"0,8-9 12 15,-8 12 1-15,5-3 4 16,-1 0 6-16,-4 7 0 16,-6 8-1-16,-8 17-19 15,-10 9 7-15,-7 18 4 0,-7 32-4 0,-1 19 0 16,-6 6-4-16,-4 38-1 16,-6 15-4-1,-8 4-1-15,0 24-4 16,3-12-1-16,15 0-3 0,10-3-1 15,15-22-1-15,17-22 0 16,14-19-5-16,11-15 1 16,10-13 0-16,0-22 2 15,1-10-1-15,-1-15-1 16,4-9-39-16,0-10-16 16,-4-12-90-1</inkml:trace>
  <inkml:trace contextRef="#ctx0" brushRef="#br0" timeOffset="18180.629">18080 6818 244 0,'-28'-4'93'0,"24"8"-72"0,1-4 9 0,3 0-1 16,7 6-6-16,3-3 0 15,4 6 3-15,8-2 3 0,6-4-15 16,11-3 5-16,21 0 4 0,14 0-6 16,3 0 1-16,-3 0-5 15,0 6 0-15,-3-3 1 16,-8 4 2-16,-6 2-3 15,-11 3 0-15,-11 4-1 16,-17 12 2-16,-18 26-3 16,-14 11 1-16,-11 11-7 15,-7 2-1-15,-3 10-4 16,-8 12-3-16,-2-9-1 16,-1-9 0-16,3-10 7 15,5-9 3-15,6-7-3 16,7-9-2-16,8-9-5 15,9-7 0-15,8-12-22 16,8-4-8-16,6-8-18 0,7-7-8 16,4-3-20-16,3-7-8 15,3-9-45 1</inkml:trace>
  <inkml:trace contextRef="#ctx0" brushRef="#br0" timeOffset="18439.24">18771 7413 292 0,'-14'-6'110'15,"21"6"-86"-15,7-3 18 0,-3 3 3 0,3 6-11 16,4 7 0-16,-1 9-10 16,1 12-5-16,3 7-11 15,0 3-3-15,0-3 1 0,1-4-5 16,2-2-1-16,-2-4 0 15,-1-6 2-15,0 0-10 16,-4-6-2-16,1-3-37 16,-4-4-16-16,-3-2-61 15,-1-7-61 1,1-13 63-16</inkml:trace>
  <inkml:trace contextRef="#ctx0" brushRef="#br0" timeOffset="18672.864">19198 7435 348 0,'-7'0'132'0,"4"7"-103"0,-1 11 7 0,4-5-4 15,-3 15-9-15,-1 13-2 16,-3 9-3-16,0 7-1 16,-4 2-9-16,-3 4-3 0,-3 9 1 15,-1 6-5-15,0-6-1 16,4 1 0-16,4-11 2 15,-1-2-19-15,4-13-6 16,3-3-23-16,4-13-11 16,4-9-21-16,3-13-6 15,4-9-41-15</inkml:trace>
  <inkml:trace contextRef="#ctx0" brushRef="#br0" timeOffset="19138.514">19498 6736 260 0,'11'-38'96'0,"3"13"-75"0,7-9 8 0,-7 15-3 15,4 0 1-15,-1 0 6 16,4 1-1-16,4 2 3 15,0 3-19-15,3 7 6 0,0 6 2 16,-3 10 3-16,-7 11 3 16,-4 14-7-16,-4 9-2 15,-6 0-3-15,-8 3 0 16,-6-3-3-16,-4 0-1 16,-8 12-8-16,1 0-4 15,0 1-1-15,0-4-1 16,3-6 0-16,4 3 0 15,4-9-3-15,3-6 2 16,7 2 3-16,7-5 1 16,7-7-1-16,14-10 1 15,11-2 0-15,14-10 1 0,0 3-2 16,-4-6-2 0,-3 0 1-16,-7 0-1 15,-11 0-22-15,-3 0-8 16,-1 4-31-16,-6-4-12 0,-4 6-49 15,7-3-91 1</inkml:trace>
  <inkml:trace contextRef="#ctx0" brushRef="#br0" timeOffset="19666.62">20669 6937 256 0,'-3'-35'96'0,"10"20"-75"0,10-10 23 15,-6 9 7-15,3 6-9 16,0 1 0-16,0 0-2 16,0 9 0-16,-3 6-22 15,0 6 12-15,-4 7 4 0,-7 16-7 16,0 18-3-16,-4 13-10 16,4 3-4-16,0-3-5 15,0-7-2-15,4 10-3 16,-1-3-1-16,1 9 1 15,-1-9 2-15,-3-9-34 16,-3-10-13-16,-4-13-44 0,0-6-16 16,-4-15-68-1</inkml:trace>
  <inkml:trace contextRef="#ctx0" brushRef="#br0" timeOffset="19889.23">20316 7338 356 0,'-3'-6'132'0,"28"0"-103"0,21-7 14 0,-22 4-1 0,11-4-13 15,8-3-2-15,10-9-4 16,10-3-3-16,8 3-10 16,-4 3-6-16,-4 3-1 0,-3 7-2 15,-3 2-1-15,-4 7-13 16,-4 3-6-16,-3 6-50 15,0 1-22-15,0-4-79 16</inkml:trace>
  <inkml:trace contextRef="#ctx0" brushRef="#br0" timeOffset="20551.518">21742 6880 360 0,'-18'-25'134'0,"22"13"-104"0,-1-7 9 0,1 9-1 16,-1-2-13-16,1-4 0 16,-4-3 1-16,-7 1 1 15,-7-1-14-15,-8 0-1 0,-6 6-1 16,0 7-9-16,-7 6 0 16,-1 16-2-16,-2-4 0 15,-5 13-3-15,1-3 0 16,3 4 2-16,7-1 0 15,8-7-2-15,6 8 2 16,11-5-1-16,7 5-2 16,7 2 3-16,11 6 2 15,3 13-2-15,7 0-2 16,0 0 2-16,4 4 0 0,7-4 1 16,3 0 2-16,4-4 10 15,0 5 4-15,-4 8 1 16,-7-3 0-16,-6-3-5 15,-12-6-2-15,-13-6 0 16,-15-4 1-16,-13-5-5 16,-8-7-2-16,-7-7 0 15,-3-2 0-15,-8-4-5 16,-10-3 1-16,0-2 0 16,0-4 0-16,7-4 0 15,4-5 2-15,14-10-3 16,10-6-2-16,7-12-3 15,18-4 1-15,18-3 1 16,17-6 2-16,18-4-1 0,0-18-1 16,11 0 3-16,10-9 0 15,7 12-2-15,0-3 2 16,-3-4 1-16,-11 1 0 16,-11 0 0-16,-13 12 2 15,-12 7-1-15,-10 9 2 16,-10 12-9-16,-11 4-3 15,-7 12-13-15,-4 0-6 16,-3 10-21-16,0 9-8 16,4 0-30-16,3 0-10 15,-1 9-56 1</inkml:trace>
  <inkml:trace contextRef="#ctx0" brushRef="#br0" timeOffset="20835.706">22087 6426 368 0,'15'-7'137'0,"-1"4"-106"0,10 10 4 15,-6-4-6-15,7 9 3 16,3 20 4-16,4 24 8 16,3 13 2-16,0 19-24 15,4 12-2-15,0 19-1 0,0-3-5 16,-1 7 0-16,-9 8-6 15,-15-5-3-15,-14-23 0 0,-11-6-1 16,-6-3-5-16,-12-9 1 16,-9-7-9-16,-5-9-4 15,-3-12-48-15,4-16-23 16,0-10-51-16,6-15-20 16,1-10 0-1</inkml:trace>
  <inkml:trace contextRef="#ctx0" brushRef="#br0" timeOffset="22320.939">15681 3528 192 0,'39'-59'74'0,"-22"31"-58"0,5-16 5 0,-12 19-3 0,4-4-5 16,4-14 2-16,7-1 1 15,-1 0-1-15,5 12-7 16,-5 7 1-16,1 13 4 0,-4 2 4 16,-3 20 2-16,-4 18-4 15,-7 32 1-15,-7 9 4 16,-11 43 4-16,-13 33-1 16,-8 49-2-16,-3 29-5 15,-8 43 0-15,-10 48-7 16,-7 28-3-16,-3 15-3 15,-4-6 0-15,7 10 0 16,3-10 3-16,5-12-1 16,-1-23 0-16,-4-5 1 15,-3-29 3-15,4-12 0 0,6-29 0 16,12-28-1-16,13-15 0 16,14-26-4-1,15-24-3-15,13-26-3 0,12-25 1 16,9-3 1-16,5-12 0 15,13-7-3-15,25-6 2 16,15-13 3-16,9-2 3 16,40-7 0-16,10-13 0 15,46 1 1-15,25-10 1 16,78 6-3-16,34-9-1 16,15-10-1-16,14 7 1 15,7-9-4-15,14 9-2 0,18-4-1 16,13 1 3-1,8 0-5-15,11-10 2 0,-4 0-5 16,-4-6-1-16,-7-3 2 16,-17-3 3-16,-14-1 3 15,-4 1 3 1,-39 6-2-16,-32-3 0 0,-24 3 3 16,-39 0 1-16,-39-3-4 15,-31 0 1-15,-29-4 0 16,-31-5 0-16,-29-10 6 15,-21-16 4-15,-14-24-3 16,-11-14 1-16,-6-24-7 16,-5-38-1-16,-2-25-2 15,6-56 0-15,4-51-3 0,3-12-1 16,4-44-6-16,4-29 0 16,-4-18 1-16,-4 6 2 15,-3 4-3-15,-4 8 0 16,-7 14 4-16,-3 55 4 15,-14 35 12-15,-11 32 6 16,-14 50 0-16,-14 27 0 16,-18 33-6-16,-21 18-3 15,-11 9-5-15,-3 7-2 16,0 0 3-16,11 3 1 16,-4 3-3-16,-7-3-1 15,-8 3 1-15,-2-10 0 16,3-5 1-16,-4-7 0 15,-17 9 0-15,-18 10 0 0,0 0-3 16,-21 6 0-16,-15-12 2 16,-6-4 2-16,-28-3 0 15,-1 10 2-15,-35-9 0 16,-14-4 1-16,-35-9-5 16,-46-1 1-16,-39 20 2 15,-42 12 1-15,-46 16-1 16,-28 25 1-16,-25 6-4 15,-25 19-2-15,1 19 2 16,17 3 0-16,39 3-2 16,31-6 2-16,29-13-26 15,60-12-9-15,24-4-46 16,29 7-20-16,35 3-43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6:53.9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2272 9734 220 0,'14'-4'82'0,"-7"1"-64"0,0-25 9 16,-3 25 0-16,-4-3 1 16,0 6 23-1,0 6-6-15,-4 7-23 16,-6 8 1-16,-8 17 0 0,-17 25-3 15,-4 15 0-15,-4 7-7 16,-6 6-3-16,3 22-3 16,0-4-2-16,-3-8 1 0,7-10 1 15,-4-13-3 1,11-3-3-16,6-15 0 0,12-7-1 16,3-15 0-16,3-13 0 15,7-6 0-15,1-13 2 16,-1-6-39-16,4-6-16 15,0-4-29-15,-3 1-12 16,-4-1-40 0</inkml:trace>
  <inkml:trace contextRef="#ctx0" brushRef="#br0" timeOffset="316.51">1831 9727 244 0,'-11'-47'93'0,"11"57"-72"0,4-20 14 15,-1 1 0-15,4-10-12 16,1 7 0-16,2-1 1 16,4 13 2-16,4 25-13 15,-4 13 3-15,4 9 4 0,-4 31-9 16,7 13-1-16,4-3-4 15,-1 9-1-15,12 10-3 0,-5-7-2 16,5-9 1-16,2-19-1 16,-2-6 2-1,-8-16 1-15,0-3-21 16,0-12-10-16,-10-10-48 0,0-10-19 16,-11-12-38-1</inkml:trace>
  <inkml:trace contextRef="#ctx0" brushRef="#br0" timeOffset="783.081">2642 8997 236 0,'11'-57'88'0,"-1"32"-69"0,8-3 15 16,-7 12 1-16,3 4-9 16,0 2-3-16,0 4 2 15,0 6 1-15,7 0-13 16,-3 3 1-16,-4 7 2 0,0 2 3 16,0 10 1-16,-3 13-3 15,-4 12 2-15,-11 6-8 16,-3 7-4-16,-7-4-2 15,-3 0 1-15,-1 1-1 16,0 2 0-16,1-2-1 16,6-7 0-16,8-3 0 15,3-6 0-15,10 3-2 0,8-16-2 16,3-3 3-16,0 0 2 16,11-9 0-16,3-4 0 15,11-2-3-15,-4-7 1 16,8 6 0-16,-11-9 1 15,-1 7 0-15,-6-4 0 16,-7 6-20-16,-11 1-7 16,-4 2-48-16,-6-3-21 15,-4 1-76 1</inkml:trace>
  <inkml:trace contextRef="#ctx0" brushRef="#br0" timeOffset="1758.768">3856 9439 248 0,'-4'-31'93'0,"8"24"-72"0,-4 1 16 0,0 6 4 0,0 0-18 16,0 6-2-16,0 22 4 15,0 13 6-15,0 13-16 16,3 8 1-16,1 10 0 0,-1 13-6 16,1 6-1-16,0 3-5 15,-1-9-1-15,-3-1-1 16,0 1 1-16,0-3-2 15,0-14 2-15,0-8-24 16,0-13-11-16,0-16-133 16</inkml:trace>
  <inkml:trace contextRef="#ctx0" brushRef="#br0" timeOffset="1968.85">3672 9947 280 0,'4'-6'107'0,"17"6"-83"0,14 0 17 0,-17 0 4 15,14-10-22-15,3-9-5 16,18 7-9-16,10-4-1 16,5 0-5-16,-5 4 0 0,-7-1 1 15,-3 4-35-15,-7 0-17 16,7-1-99-1</inkml:trace>
  <inkml:trace contextRef="#ctx0" brushRef="#br0" timeOffset="2298.84">4561 9285 328 0,'-38'0'123'0,"31"7"-95"0,-8 5 14 15,15-12 1-15,8 9-15 16,13-2-4-16,3-1 0 16,12 0-1-16,6 1-12 15,0-4 2-15,4 0 1 0,4 6-1 16,-8 13 0-16,-3 22 6 0,-8 16 5 16,-16 5-7-16,-19 20 1 15,-10 9-11-15,-4 3-2 16,1-6-3-1,-1 0-2-15,0-12 1 0,1-4 1 16,6-6-1-16,1-6 2 16,-1-7-40-16,7-9-14 15,1-12-35-15,6-10-11 16,12-10-80 0</inkml:trace>
  <inkml:trace contextRef="#ctx0" brushRef="#br0" timeOffset="2567.779">5609 9762 384 0,'-7'6'143'0,"-7"4"-112"0,-11 8 3 16,11-8-7-16,-7 9-15 15,-14 21 1-15,-1 7-4 16,1 7 2-16,7-1-6 16,-11 3-3-16,7-2-1 0,1-4-4 15,2 0 2-15,8-12-4 16,0 2-1-16,3-2-59 16,4-22-143-1</inkml:trace>
  <inkml:trace contextRef="#ctx0" brushRef="#br0" timeOffset="2776.457">5214 9718 408 0,'7'16'151'0,"4"2"-118"0,3 17 9 0,-7-7-5 15,0 16-16-15,4 9 1 16,-1 13-13-16,1 0-3 15,3 0-4-15,10-3 1 0,12 9 0 0,10-3-28 16,-1-7-12 0,5-15-48-16,-1-18-19 15,1-11-57-15</inkml:trace>
  <inkml:trace contextRef="#ctx0" brushRef="#br0" timeOffset="3318.764">6227 9429 236 0,'14'-62'88'0,"-4"55"-69"0,11-30 19 16,-14 34 6-16,1-13-8 16,2 7-1-16,1 18-2 15,-1-3 1-15,-3 16-18 16,-3 32 2-16,-4 11 0 0,0 11-8 15,-4 2-3-15,-3 16-4 16,4 10 0-16,-1-10-2 16,4-7-1-16,0-8 1 15,4-13 1-15,3-13-21 16,0-15-9-16,-4-10-55 16,4-12-21-16,-3-13-36 15</inkml:trace>
  <inkml:trace contextRef="#ctx0" brushRef="#br0" timeOffset="3515.012">5937 9846 288 0,'11'-12'107'0,"21"12"-83"0,28-3 6 0,-25-3-1 16,7-4-5-16,22 7 1 15,13-16-12-15,1 13-5 16,-4-13-5-16,-7 7-3 0,-7 15 3 15,-18-10-26-15,-6 4-10 16,-8 3-89 0,-3 7-62-16,-4-1 71 15</inkml:trace>
  <inkml:trace contextRef="#ctx0" brushRef="#br0" timeOffset="3738.478">6759 9320 312 0,'-7'-25'115'0,"7"25"-89"0,0 9 10 16,0-3 0-16,0 13-7 16,0 16 1-16,0 18-9 15,0 10 0-15,4 2-12 16,-1 1-3-16,4 13 0 0,4 12-3 0,-4-4-2 16,4-5 2-1,3-13 0-15,0-13-23 16,3-5-9-16,5-20-30 0,2-15-10 15,4-16-81 1</inkml:trace>
  <inkml:trace contextRef="#ctx0" brushRef="#br0" timeOffset="4143.532">7094 9232 304 0,'7'0'115'0,"11"0"-89"0,7 9 14 0,-11-6 1 16,7 1-8-16,7 2 3 0,11 0 0 16,7 4 2-16,3 5-21 15,-3 10 6-15,-3 22 4 0,-15 16-6 16,-11 12-2-16,-13-6-7 16,-15 13-2-16,-13 6-2 15,-8-1 0 1,-7-8-2-16,4-10 1 15,3-13-2-15,7-9 0 0,4-9-6 16,7-4 1-16,7-5-2 16,7-4 0-16,11-3 4 15,20-7 3-15,19-5 0 16,6-4 0-16,8-3-3 16,-11-3 1-16,0 0-4 15,-8-3-2-15,-2 3 4 0,-8 0 3 16,-7 0-28-16,-7 3-13 15,-3 0-30 1,-4 4-13-16,-3-1-67 0,-1 6-31 16,-3 1 43-1</inkml:trace>
  <inkml:trace contextRef="#ctx0" brushRef="#br0" timeOffset="5377.661">1679 11982 228 0,'14'-72'88'0,"-10"47"-69"0,-4-4 15 16,0 20 1-16,-4 3-3 16,-3 9 1-16,-3 12-7 15,-11 20-4-15,-1 12-12 16,-6 6 5-16,3 23 4 0,1 27 1 15,3 16 0-15,-4 22-4 0,0 19-2 16,8 3-6 0,6 19 0-16,7-16-5 15,8-15-2-15,7-10 2 0,10-19 0 16,18-15-1-16,-1-23 1 16,12-18-2-16,-1-16 2 15,-10-9-2-15,-4-16 2 16,-3-9-29-16,-7-13-11 15,-8-9-44-15,-3-13-18 16,-7-6-45 0</inkml:trace>
  <inkml:trace contextRef="#ctx0" brushRef="#br0" timeOffset="5766.831">2293 12154 212 0,'-7'-15'79'0,"7"11"-61"0,0 8 19 0,0-4 6 15,-4 15-4-15,1 7-1 16,-4 13-10-16,-4 18-5 16,-6 19-13-16,3 0 2 0,-4 7 2 15,-3 12-5-15,0 15-3 16,-4-15-1 0,-3 3 1-16,3-12-5 0,4-7-1 15,3 0 0-15,1-15 0 16,2-10 0-16,5-16 2 15,-1-12-25-15,4-15-12 16,4-17-70-16,3-5-30 16,0-20 21-1</inkml:trace>
  <inkml:trace contextRef="#ctx0" brushRef="#br0" timeOffset="6022.194">1877 12139 256 0,'-4'-10'96'0,"8"20"-75"0,10-1 19 16,-7 3 2-16,4 4-9 15,3 12 0-15,0 23-12 16,7 14-3-16,7 11-10 16,4-1-3-16,0 22 1 0,-1 16-3 15,8-10 0-15,0-12-1 16,-7-6-2-16,3-10 3 15,4-3 2-15,-11-18-4 16,-7-7-1-16,4-16-53 16,0-12-24-16,-1-10-71 15</inkml:trace>
  <inkml:trace contextRef="#ctx0" brushRef="#br0" timeOffset="6366.479">2889 12160 288 0,'-3'-3'107'16,"3"3"-83"-16,0 7 6 0,3-1-1 0,1 10-5 16,-1 15 1-16,4 25-8 15,-3 13 0-15,3 10-10 16,-4 5-4-16,1 14-2 0,0 5-1 16,-1-9 2-1,4-12-1-15,0-7 2 0,0-16-18 16,0-11-6-16,-7-14-63 15,4-9-27-15,-8-9-14 16</inkml:trace>
  <inkml:trace contextRef="#ctx0" brushRef="#br0" timeOffset="6576.839">2663 12744 304 0,'39'0'115'0,"0"-3"-89"0,21-7 5 0,-32 1-1 16,15-7-13-16,13-3 1 16,11 0-9-16,0 1-1 15,-3 5-4-15,-8 4-3 0,-7 2 0 16,1 7-21-16,-11 10-7 16,-1-4-48-16,5 3-21 15,-8-5-25-15</inkml:trace>
  <inkml:trace contextRef="#ctx0" brushRef="#br0" timeOffset="7761.869">3831 12217 200 0,'0'-13'77'0,"0"4"-60"0,0 0 21 16,0 9 9-16,0 0-10 16,0 0 15-16,-3 12-15 15,-4 10-19-15,0 13-4 0,-4 18-3 16,4 6 2-16,-7-2 5 15,0-1-4-15,0-6 2 16,7-2-5-16,3-8-1 16,4-2-6-16,7-7-3 15,11-6 4-15,3-9 4 16,0-10-5-16,14-6-2 16,15-6 1-16,-4-3 0 15,3-1-1-15,-3 1 1 16,-14 3-18-16,-4-1-4 15,-7 4-33-15,-3 0-14 16,-4 3-27-16,-7 0-12 0,-7 0-9 16</inkml:trace>
  <inkml:trace contextRef="#ctx0" brushRef="#br0" timeOffset="8034.89">4205 12327 208 0,'-7'-44'79'0,"7"25"-61"0,-3 0 26 16,3 10 6-16,0 2-10 16,0 1-3-16,0 6-8 0,0 3-1 15,0 7-16-15,0 24 0 16,0 16 1-16,0 10-1 0,0 9 3 16,3 3-10-16,1 16-3 15,-1 12-2-15,1-9 2 16,3-9-1-16,0-4 2 15,3-6-2-15,1-6 2 16,0-13-29-16,3-3-11 16,-4-12-51-16,1-22-93 31</inkml:trace>
  <inkml:trace contextRef="#ctx0" brushRef="#br0" timeOffset="8334.74">4392 11718 240 0,'18'-40'90'0,"3"36"-70"0,18 11 21 16,-18-1 7-16,18 10-11 15,-4 15 1-15,4 32-4 16,3 15-1-16,-10 7-18 15,0 15 2-15,-4 16 1 0,-7-3-4 16,-3-3 0-16,-15 12-4 16,-6 3 1-16,-15-15-6 15,-3 0-3-15,-11-7-1 16,-3 1 1-16,7-16-23 16,-4-10-11-16,11-21-30 0,7-14-11 15,10-21-84 1</inkml:trace>
  <inkml:trace contextRef="#ctx0" brushRef="#br0" timeOffset="8708.191">5369 11527 244 0,'-17'-28'93'0,"10"28"-72"16,-4 9 22-16,7 1 8 0,-3 9-16 16,-3 12-3-16,-4 10-1 15,0 28 0-15,-8 25-16 16,1 12 4-16,0 29 4 0,-4 12-8 15,4 1-3-15,7 21-7 16,7-9-4-16,7-22 0 16,7-3-1-16,4-10 0 15,10-18 2-15,0-13-6 16,4-25-1-16,7-6-34 16,-1-19-13-16,8-10-34 0,3-18-13 15,-6-16-33 1</inkml:trace>
  <inkml:trace contextRef="#ctx0" brushRef="#br0" timeOffset="9279.788">5874 12173 252 0,'7'-9'93'0,"-4"5"-72"0,1 1 9 0,-4 3 19 16,-4 10-9 0,-3 5-11-16,-3 17-5 15,-4 15-15-15,-4 16-1 0,-3 9 2 16,-4 0-4-16,-10 9-1 16,3 10-5-16,-3 3 0 15,7-12 0-15,-4-10 2 16,11-13-1-16,3-8 2 15,4-14-7-15,7-8-1 16,3-11-34-16,4-8-13 16,4-7-27-16,-1-16-11 15,-3-15-20 1</inkml:trace>
  <inkml:trace contextRef="#ctx0" brushRef="#br0" timeOffset="9535.626">5507 12226 224 0,'-11'-25'85'0,"11"19"-66"0,0 3 19 16,0 3 3-16,7 3-1 15,4 3 3-15,7 7-7 16,-4 9-1-16,7 15-20 0,0 20 2 0,4 2 3 16,-1 4-9-1,5 0-3-15,-8 6-5 0,7 6 0 16,0 7-4-16,8-7 0 15,-8-9-12-15,3-10-7 16,5-12-25 0,-1-13-8-16,-3-12-83 15,-4-16-54-15,-7-12 84 16</inkml:trace>
  <inkml:trace contextRef="#ctx0" brushRef="#br0" timeOffset="10178.826">6135 12640 220 0,'-18'6'82'0,"15"-6"-64"0,-4 4 13 0,3-4 3 16,4 0-9-16,0 0 0 0,0 0-3 16,7 0 1-16,4 0-13 15,6 0 3-15,8-4 3 0,-7-2-6 16,10 3-1-16,4-3-3 15,10 3-1-15,-7-4-3 16,1 7 1-16,-5 0-4 16,-2 0 0-16,-5 7-32 15,-3-4-13 1,-3-3-74-16,-7 0-54 16,-11 0 69-16</inkml:trace>
  <inkml:trace contextRef="#ctx0" brushRef="#br0" timeOffset="10450.939">6265 12342 208 0,'-21'-53'79'0,"21"37"-61"0,0 7 21 0,0 0 8 16,0 9-12-16,0 0-2 15,4 0 0-15,3 9 2 16,0 16-19-16,3 10 2 0,-3 8 2 15,1 8-7-15,-5 2 0 16,4 0-7-16,0 4-4 16,0 12-4-16,4 0 1 15,-1-7-17-15,1-8-8 16,3-10-28-16,0-13-11 0,-3-12-43 16,10-13-50-1,-10-12 52 1</inkml:trace>
  <inkml:trace contextRef="#ctx0" brushRef="#br0" timeOffset="10958.747">6565 12186 252 0,'-10'0'93'0,"10"0"-72"0,3 0 18 0,4 0 3 16,4 0-7-16,3-4 0 15,7-2-7-15,4 0 0 16,3-4-16-16,0 4 9 0,0 0 2 16,-3 12-3-16,-7 0-1 15,-4 4 0-15,-14 9 0 16,-11 6-10-16,1 6-3 16,-4-3-2-16,-1 7 0 15,1-4-2-15,4 1-2 16,6-4-2-16,1 3-1 15,6-3-1-15,8 1 3 16,3-4 0-16,7-3 3 16,11 6-3-16,0-6 0 15,6 0 1-15,5 3 0 16,-4-6 0-16,-4 6 2 0,-7-3 8 16,-3 0 3-1,-8 0 5-15,-13 3 1 0,-8 0-8 16,-10 0-2-16,-10 3-3 15,-8 0-1-15,-7-3-3 16,0-3-2-16,4 3 1 16,0-6-1-16,3-3-3 15,4-7 2-15,3-2-26 16,7-1-11-16,4-6-23 16,4-6-10-16,3-4-14 15,7-9-7-15,3 0-52 16</inkml:trace>
  <inkml:trace contextRef="#ctx0" brushRef="#br0" timeOffset="11229.15">7041 11753 288 0,'18'-19'107'0,"-4"28"-83"0,7 10 26 0,-7-3 8 15,4 12-9-15,7 16-1 16,-4 13-14-16,7 5-6 16,0 10-16-16,-3 26-3 0,3 14-2 15,-10-2-3-15,-4 6-3 16,-7 10 2-16,-7-10 0 16,-7-16-4-16,-3-19 1 0,-5-8-29 15,5-20-10 1,-11-6-36-16,3-16-13 0,-7-6-70 15</inkml:trace>
  <inkml:trace contextRef="#ctx0" brushRef="#br0" timeOffset="12220.245">1009 11195 192 0,'7'-10'74'0,"-7"10"-58"0,21 0-4 0,-17 0-4 15,13 0 2-15,-6 0 5 16,24 3 2-16,-3-3-1 16,14 4-8-16,-11-1 10 0,22 3 5 15,-15-3-3-15,46-3-1 16,-24 6-3-16,34-6 3 16,-17 0-7-1,54-6-2-15,-30 6-1 0,51-3 1 16,-36 3-5-16,45-3-1 15,-31 3 0-15,60-3 0 16,-49 3-2-16,74-3 1 16,-60-1 0-16,84-2 1 15,-70 0 2-15,84 0 3 16,-70 3-4-16,78 3-3 0,-71 0-1 16,81 6-1-16,-77 0 0 15,80 3 2 1,-73-2-1-16,88-4 2 15,-85 0-2-15,116-6 2 0,-101 0-2 16,122-10-1-16,-101 4 1 16,116-7-1-16,-110 4-3 15,106-1 2-15,-105-3 3 16,133 7 1-16,-119 0-4 16,113-10 1-16,-117 12 0 15,127-8 2-15,-124 2-1 16,131-2-1-16,-123 2 1 0,102 0-1 15,-117 1 0-15,96 3 0 16,-106 5 0-16,92-2 0 16,-103 3 0-16,71-3 2 15,-85 6-1-15,43-3-1 16,-75 3-4-16,36 0-2 16,-60 0-39-16,-14 3-15 15,-36 3-21-15,-10-6-7 16,-21 0-21-1</inkml:trace>
  <inkml:trace contextRef="#ctx0" brushRef="#br0" timeOffset="13000.834">8421 8749 244 0,'3'-3'93'0,"-3"3"-72"0,22 19-2 0,-19-13-3 0,8 7-3 15,-1-4 2-15,1 29-8 16,-1-7-4-16,1 35-2 15,0-13 5-15,-1 32 6 16,-3-16 3-16,4 59 0 0,-4-27-3 16,3 77 0-16,-3-40-7 15,1 104-1-15,-1-67 0 16,-4 126 2-16,1-87-3 16,-1 134-2-16,-3-104 4 15,0 126 1-15,0-116 0 16,0 154-1-16,0-132-6 15,-7 131 1-15,4-125 0 16,-12 161 2-16,5-149 1 16,-15 126 3-16,8-137 1 15,-12 131 3-15,12-132-5 16,-1 91-3-16,4-116-1 0,7 72 1 16,0-94-1-1,7 57-1-15,0-88-8 0,3 25-5 16,1-63-20-16,-4 13-8 15,0-45-54-15,-4-43-21 16,1-15 7 0</inkml:trace>
  <inkml:trace contextRef="#ctx0" brushRef="#br0" timeOffset="13978.22">9578 9671 220 0,'-4'-19'82'0,"8"19"-64"0,-4-3 18 0,0 3 21 15,3 22-10 1,-3-3-10-16,-3 9-6 0,-4 13-18 15,-7 15 3-15,-4 16 2 0,-7 0-8 16,-6 7-1-16,-5-4-5 16,-2 13-1-16,2 0-1 15,5-10-2-15,2-6 1 16,5-12-1-16,6-13-3 16,4-10 2-16,3-5-37 15,1-10-16-15,-1-10-33 16,4-9-11-16,4-15-15 15</inkml:trace>
  <inkml:trace contextRef="#ctx0" brushRef="#br0" timeOffset="14221.484">9165 9752 268 0,'4'19'101'0,"6"-38"-78"0,8 13 13 0,-4 9 2 15,4 7-7-15,6 9-1 16,1 6-8-16,3 15-1 16,1 17-12-16,-5 2-3 0,1 4 0 15,0-3-3-15,-1-1-2 16,1 1-3-16,-4-1 1 16,0-12-23-16,-3-3-10 15,0-12-20-15,-4-20-6 16,3-15-72-1</inkml:trace>
  <inkml:trace contextRef="#ctx0" brushRef="#br0" timeOffset="14620.922">9910 9025 240 0,'10'-34'90'0,"4"24"-70"0,7-6 17 16,-10 10 2-16,3 0-8 16,4 0 2-16,-1 6-2 15,-3 9 1-15,-3 13-17 0,-4 12 9 0,-7 7 3 16,-3 19-8-16,-8-13-3 16,-7 3-3-16,-6-3 1 15,-1 0-5-15,0 9-1 16,1 4-4-16,9-7-1 15,8-12-1-15,7-3-2 16,7 9 3-16,11-16 0 16,7-9 1-16,3 6 2 15,4-9-1-15,3-9 0 16,4-4-3-16,0-3 1 16,-8 0 0-16,-2 0 1 15,-12 7-31 1,-6-4-29-16,-4 0-16 15,-4 0-24-15,5 1-7 0,-1-4-31 16</inkml:trace>
  <inkml:trace contextRef="#ctx0" brushRef="#br0" timeOffset="15195.438">10065 10126 256 0,'-14'6'96'0,"14"-3"-75"0,3 0 19 15,4 0 4-15,0-3-12 16,7 0-1-16,11 0-7 15,10-3-1-15,11-3-12 16,11-4-2-16,-1 4 1 0,-3 3-4 16,-7 3-1-16,-4 3-2 15,-3 0-3-15,-7 4-26 16,0-1-12-16,-1 0-34 0,1-3-12 16,-4-6-46-1</inkml:trace>
  <inkml:trace contextRef="#ctx0" brushRef="#br0" timeOffset="15656.595">10968 9687 260 0,'0'-26'96'0,"3"17"-75"0,4-3 23 0,-7 12 7 16,0 0-16-16,0 0-3 15,-3 0-12-15,-4 6-2 0,-7 0-11 16,-7 3 0-16,-1 1 3 0,1 15-8 16,4-16-3-16,3 10-3 15,6-9 3-15,8 2 0 16,11-2 1-16,3-1-3 16,7 4 2-16,4-4-1 15,0 7 0-15,-1-4 2 16,5 7 2-16,2 9-1 15,5 0-1-15,2 4 7 16,1 12 5-16,-3-7 5 16,-1-2 2-16,-7-7-2 15,-7 3 2-15,-7-6-1 16,-10 0 0-16,-11-3-7 16,-11 0-4-16,-7-3-4 15,-6 0 0-15,-8-3-2 0,0-4 2 16,0-2-4-16,-3-4-2 15,0-3-9-15,3-3-5 16,4-6-33-16,3-4-13 16,7-5-68-16,7-14-31 15,4-5 34 1</inkml:trace>
  <inkml:trace contextRef="#ctx0" brushRef="#br0" timeOffset="15889.451">10940 9477 320 0,'10'-10'121'0,"1"13"-95"0,10 13 11 0,-7-13-2 0,7-3-20 16,11-6-3-16,7-4-4 16,10 1 0-16,8 0-4 15,-4 5-3-15,-4 1 0 0,-3 6-1 16,-7 4 0-16,-1 5-20 15,-2 7-9-15,-5 6-51 16,-2-12-24-16,-8 5 259 16,4-2 121-16</inkml:trace>
  <inkml:trace contextRef="#ctx0" brushRef="#br0" timeOffset="16128.021">11920 9746 292 0,'-7'0'110'0,"4"22"-86"0,-8-16 16 0,4 1 0 16,-3-1-16-16,-8 13-3 15,-3 9-1-15,-7 16-1 16,-4 0-10-16,-3 9-5 0,3-6-1 16,0-3 0-16,4-3 1 15,3-4-2-15,4-2-2 16,3-7-24-16,4-3-11 15,4-6-57-15,3-3-26 16,3-7-9 0</inkml:trace>
  <inkml:trace contextRef="#ctx0" brushRef="#br0" timeOffset="16351.605">11497 9774 356 0,'4'-3'132'0,"3"10"-103"0,0 8 5 16,0-5-5-16,3 2-15 16,1 19-3-16,-1 7 0 15,5 9 0-15,2 3-5 16,4-3-4-16,4-3 1 0,7-3-2 16,3-3-1-16,0-7-35 0,4-6-14 15,0-6-26-15,-4-10-11 16,1-6-44-1</inkml:trace>
  <inkml:trace contextRef="#ctx0" brushRef="#br0" timeOffset="16575.302">12012 9906 348 0,'4'3'132'0,"6"-6"-103"0,18-6-6 0,-6 6-10 16,6-1-11-16,7-2-2 15,4 0 1-15,0 3-1 0,0 3 0 16,-4 0 0-16,-3 3 0 0,-4 0-36 16,-4 3-15-16,5 1-89 15</inkml:trace>
  <inkml:trace contextRef="#ctx0" brushRef="#br0" timeOffset="16981.371">12446 9332 288 0,'0'-37'107'0,"11"27"-83"0,-1 1 4 0,-3 9-4 16,4 6-3-16,6 4 4 15,8 2 9-15,7 7 3 16,3 9-19 0,0 16 12-16,1 9 4 0,-5 4-3 0,-2-7-1 15,-5 6-5-15,-6-6-4 16,-7 4-9-16,-11-1-5 16,-11 4-4-16,-10-1 0 15,-7-6 0-15,-1-3 3 16,1-6-5-16,7-3-3 15,3-10-4-15,8 6 1 16,6-9 3-16,8 0 1 16,10-3 1-16,14-6 0 0,7-3 2 15,4-4 3-15,4-6-4 16,-5-3-1-16,1 0-20 16,-4-3-9-16,1 0-36 15,-5-3-14-15,1 2-22 16,0-2-7-16,-4-6-30 15</inkml:trace>
  <inkml:trace contextRef="#ctx0" brushRef="#br0" timeOffset="17263.221">13286 9555 288 0,'-4'-13'110'0,"4"16"-86"0,-7 7 7 0,0-1-2 16,-4 7-9-16,-6 3 0 16,-4 3 4-16,-1 3 2 15,1-3-13-15,4 0 1 0,3 3 2 16,6-3-4-16,12-3-2 16,7-4-5-16,6 1-2 15,11 0-1-15,1-4-2 16,2-2 1-16,-2-1-1 15,-5 3-9-15,-3-8-2 16,-3-1-45-16,-4-3-18 16,0 0-83-1</inkml:trace>
  <inkml:trace contextRef="#ctx0" brushRef="#br0" timeOffset="17505.128">13448 9426 368 0,'-21'-18'137'0,"17"21"-106"0,-3 3 10 16,7-3 0-16,-3 22-16 15,-4 13-3-15,0 6 1 16,-4 15 0-16,0 4-12 16,1 9 2-16,-4 13 1 0,3 6-7 15,8-10-4-15,3-2-5 16,0-4 1-16,3-6-23 0,1 0-10 15,-4-13-35 1,0-2-16-16,-4-17-87 16</inkml:trace>
  <inkml:trace contextRef="#ctx0" brushRef="#br0" timeOffset="18241.982">9454 11778 260 0,'0'-28'96'0,"-3"18"-75"0,-8 1 14 0,8 3 1 0,-8 6-6 15,-6 9 2-15,-8 10-5 16,-7 25-2-16,0 18-13 15,1 17 10-15,-1 6 5 0,4 21-6 16,3 16 1-16,4 4-11 16,0 18-2-16,7-6-7 15,6-13-2 1,5-12 0-16,6-12 0 0,8-14 0 16,10-14 0-16,11-20 0 15,10-15 0-15,4-20-33 16,0-8-15-16,0-10-45 15,0-10-18-15,0-8-29 16</inkml:trace>
  <inkml:trace contextRef="#ctx0" brushRef="#br0" timeOffset="18589.768">10936 11618 248 0,'28'-19'93'0,"-6"26"-72"0,6 2 25 0,-14 0 7 0,7 10-5 16,7 9 1-16,4 26-5 15,0 24-1-15,3 13-23 16,7 0 4-16,1 31 0 0,-5-3-4 16,-6-6-1-16,0 0-9 15,-7 6-4-15,-11 0-3 16,-4-15 0-16,-10-16-11 16,-7-1-2-16,-3-14-35 15,-4-14-15-15,-4-12-20 16,0-15-6-16</inkml:trace>
  <inkml:trace contextRef="#ctx0" brushRef="#br0" timeOffset="18976.137">11934 11627 292 0,'-17'-40'110'0,"17"24"-86"0,3-3 24 0,-3 13 23 15,-7 18-23-15,-7 17-13 16,-7 11-10-16,-11 48-15 15,-7 19 9-15,-3 15 7 0,3 26-5 16,8-4 0-16,6 0-10 16,11 6-2-16,14-15-5 15,14-25-3-15,11-10-3 16,6-15 1-16,8-10-15 16,-4-6-6-16,1-15-36 15,-1-17-14-15,0-15-32 16,11-16-12-16,0-6-19 15</inkml:trace>
  <inkml:trace contextRef="#ctx0" brushRef="#br0" timeOffset="19379.744">13342 11449 260 0,'46'-50'99'0,"-21"18"-77"0,20 4 9 0,-16 19-2 0,13 5 9 16,7 23 8-16,1 31 2 16,-11-12 1-16,10 75-27 15,-7 28-2-15,-10 3 1 0,-4 19-8 16,-7-9-2-16,-3-13-2 16,-7-3-1-16,-8-9-4 15,-6-10-1-15,-8-22-1 16,-10-16 1-16,-7-15-44 15,-8-12-19-15,-2-14-102 16,-5-8-74 0,5-10 94-16</inkml:trace>
  <inkml:trace contextRef="#ctx0" brushRef="#br0" timeOffset="20026.893">9574 12251 256 0,'7'-15'96'0,"1"8"-75"0,-1 4 21 0,0 0 3 16,0 3-14-16,-4 3-6 16,1 7 1-16,-4 5 0 15,0 7-13-15,-4 16 3 0,-3 3 2 16,-7 3-6-16,-4 3-2 16,-6 0-5-16,-5-3-2 15,-2 0-1-15,-1-4-2 16,4 1 1-16,3-3-1 15,4-7 0-15,3-3 0 16,8-9-36-16,3 0-15 16,7-10-25-16,0-9-10 0,0 0-47 15</inkml:trace>
  <inkml:trace contextRef="#ctx0" brushRef="#br0" timeOffset="20255.246">9391 12223 280 0,'11'-19'107'0,"-4"13"-83"0,7 3 13 16,-7 3-1-16,3 3-4 0,4 3 3 15,1 10-4-15,2 9-1 16,1 22-17-16,-1 6 3 0,1 7 2 16,0 0-8-16,3-1-3 15,4-2-4-15,-1-1 0 16,5-6-22-16,2-6-9 15,1-9-37-15,0-10-16 16,0-10-74 0</inkml:trace>
  <inkml:trace contextRef="#ctx0" brushRef="#br0" timeOffset="21213.096">12220 12135 204 0,'11'-15'77'0,"-8"5"-60"0,1 7 15 0,-1-3 2 16,-3 0-4-16,0 3 0 16,0 3-6-16,0 0-1 15,-3 6-12-15,-4 6 9 0,-4 7 3 16,-3 6-5-16,-7 10 0 15,-4 12-7-15,-3 9-1 0,0 1-9 16,3-7-2-16,0 0 0 16,1-6 2-16,3-7 0 15,-1-5 2-15,5-7-24 16,-1-3-11-16,4-3-14 16,3-7-7-1,1-2-15-15,3-10-5 0,3 0-27 16</inkml:trace>
  <inkml:trace contextRef="#ctx0" brushRef="#br0" timeOffset="21426.541">11889 12092 264 0,'-11'-35'99'0,"11"29"-77"0,4 3 9 0,3 3-2 15,0 6 2-15,3 10 6 16,4 6-5-16,0 6-2 15,1 16-16-15,-1 6-4 0,3 9-3 16,5 10-3-16,2-3-3 16,4-6-9-16,8-4-3 15,3-6-73-15,3 4-34 16,-7-14-22 0</inkml:trace>
  <inkml:trace contextRef="#ctx0" brushRef="#br0" timeOffset="29921.015">10019 12408 212 0,'0'0'82'0,"-4"0"-64"16,1 0 13-16,3 0 1 0,0 0-4 15,-4 6 1-15,1-2-5 16,-1 2-1-16,1-3-12 16,-1 0 4-16,4 0 3 0,0 0-2 15,0 1 1-15,4-4-1 16,3-4 3-16,0 1-2 16,0-3-1-16,3 0-2 15,1 3-1-15,0-1-3 16,-1-2-1-16,4 6-5 15,0 0-3-15,1 6 4 16,-1-2 1-16,3-1-2 16,1 0-1-16,0-3 3 15,3 0 1-15,-4-3 1 16,1 0 0-16,-4-1-2 0,0-2 1 16,-3 6-4-16,-1-3-2 15,-3-3 2-15,1 6 2 16,-5 0-4-16,-3 0-1 15,0 0 2-15,0 0 1 16,0 0-8-16,0 0-2 16,0 0-40-16,0 0-19 15,0 0-35-15,-3 0-14 16,-5 6-29 0</inkml:trace>
  <inkml:trace contextRef="#ctx0" brushRef="#br0" timeOffset="30251.889">10125 12120 324 0,'-11'-16'121'0,"11"7"-95"0,0-1 11 15,0 4 0-15,0 6-3 0,0 0 1 16,7 3-3-16,0 7-2 16,0 8-17-16,0 11-1 0,-3 14 1 15,-1 11-5-15,-3 12 0 16,0-4-2-16,0-5-1 16,0-7-3-16,0-6-2 15,0-3 1-15,0-10-1 16,0-6-20-16,0 0-9 15,0-12-43-15,4-4-18 16,3-3-81 0</inkml:trace>
  <inkml:trace contextRef="#ctx0" brushRef="#br0" timeOffset="31314.489">12421 12314 252 0,'-3'-3'96'0,"3"0"-75"0,-4 0 12 0,4 3 0 16,0 0-3-16,0 0 2 16,0 0-4-16,0 0-3 15,0 0-13-15,0 0 1 0,0 0 3 16,0 3 1-16,0 0 1 0,0 0 0 15,0 3 0-15,4-2-5 16,-1-1-3-16,4 0 3 16,0-3 2-16,0-3-4 15,8 0 1-15,-1-4-3 16,3 1 0-16,1 3-3 16,3 0-1-16,0 3-1 15,0 0 2-15,1 3-5 16,-1 0-1-16,0 0 2 15,0 0 1-15,-3-3-1 16,-1 0 1-16,-2-3-2 0,-5 0-1 16,-3-3 3-16,-7 6 2 15,-3-3-29-15,-1-1-10 16,-3 4-46-16,0 0-18 16,3 4-81-1</inkml:trace>
  <inkml:trace contextRef="#ctx0" brushRef="#br0" timeOffset="36754.436">13113 12038 296 0,'7'-19'112'0,"-4"10"-87"0,1-7 15 0,-1 13 1 16,-3-3-8-1,0-4 3-15,0 4-3 0,0 0 0 16,-3 3-18-16,-8 6 0 0,-6 3-1 16,-5 7-1-16,-2 6 2 15,3-1-6-15,-4 4-3 16,4 0-6-16,3 0-2 15,4 0 3-15,3-3 1 16,8 0-3-16,3-4-1 16,3-2 1-16,8 0 2 15,3-4-2-15,7 0 0 16,8 1 1-16,2 2 0 16,5 4 0-16,2 3 0 15,1 3 0-15,-4 9 0 16,-3 4 11-16,-4-4 7 15,-3 7-3-15,-11-4 2 16,-7-3-8-16,-7 1-3 0,-10-4 3 16,-8-3 4-16,-7-3-5 15,-6-3-2-15,-5 0-1 16,1-7 1-16,3-2-3 16,4-10 0-16,7 0-1 15,3 0-2-15,4-10-4 16,4 1 0-16,6-13 2 15,8-6 1-15,10-10-2 16,10-9 2-16,8-3-1 0,7 0 0 16,3-1 2-16,1 1 0 15,-5-3 0-15,-6 0 0 16,-7-1 0-16,-8 1 2 16,-9 6 1-16,-8 6 1 15,-11 7-2 1,-7 6-2-16,-6 6-30 0,-5 0-13 15,1 12-42-15,0-2-16 16,7 5-90 0</inkml:trace>
  <inkml:trace contextRef="#ctx0" brushRef="#br0" timeOffset="38072.245">10527 12129 228 0,'-7'-9'88'0,"3"9"-69"0,1-3 22 15,3-4 3-15,-4 7-5 16,1 0 0-16,3 0-7 16,0 0 0-16,0 0-18 15,0 0 3-15,7-6 3 0,0 0 2 16,7 0 2-16,7-1-5 15,7 1 1-15,8 3-5 16,2 3-1-16,1 3 3 16,-3 3 3-16,-8 4-1 15,-11 2 0-15,-6 1-1 16,-15 6-2-16,-6-4-4 0,-8 1 0 16,-3 3-7-16,0 0-1 15,0-4-2-15,3 4-2 16,4 0-2-16,3 0 1 15,8-1-1-15,6 4 0 16,8 0 2-16,7 3 0 16,10-3-3-16,4 10 2 15,3-4 1-15,-3 0 0 16,-4-3 0-16,-7-3 2 16,-7 6 1-16,-7-6 3 15,-10 0 1-15,-11 0 3 16,-8 0-5-16,-9-3-1 15,-8-3-2-15,-4 3-2 16,1-4 1-16,-4 1 1 0,-3 0-1 16,-8-4 2-16,5 1-13 15,6-4-3-15,10 0-36 16,12 1-13-16,10-1-41 16,10-2-17-16,1 2-62 15</inkml:trace>
  <inkml:trace contextRef="#ctx0" brushRef="#br0" timeOffset="38596.349">8700 13653 224 0,'-29'9'85'0,"26"-9"-66"15,-8 0 21-15,11 0 7 0,0 0-12 16,0 0-2-16,7-3 3 16,0-3 1-16,4-3-19 15,7-4 5-15,6-3 4 0,11-6-2 16,11-15 3-16,14-20-1 15,11-15 1-15,38-19-2 16,36-40 1-16,56-23-9 16,35-34 0-16,25 0-9 15,36-16-1-15,-15 6-4 16,-21 35-3-16,-49 32 0 16,-32 21-1-16,-32 22 0 0,-35 16 2 15,-29 19-34-15,-27 12-13 16,-22 10-71-16,-14 9-27 15</inkml:trace>
  <inkml:trace contextRef="#ctx0" brushRef="#br0" timeOffset="39305.312">4830 13440 228 0,'-8'6'88'0,"8"0"-69"0,4 1 17 0,-4-7 3 0,7 0-6 16,4-4 1-16,-1-2 0 15,11-6 2-15,8-7-20 16,-1-9 13-16,14-7 5 0,15-6-3 16,-1 4-1-16,22-17 1 15,31-27 0-15,18-16-3 16,32-19 0-1,21-19-12-15,31-19-4 0,1 10-7 16,3 0-4-16,-7 3 0 16,-10 18 1-16,-11 17-1 15,-21 12 2-15,-22 15-79 16,-6 4-33-16,-18 3-102 16</inkml:trace>
  <inkml:trace contextRef="#ctx0" brushRef="#br0" timeOffset="40640.496">15812 4833 264 0,'-18'3'101'0,"7"0"-78"0,1 7 22 0,6-10 6 16,-3 3-7-16,4 0-1 15,-1 0-9-15,4 0-4 16,11 0-16-16,6 0 4 0,15-3 3 16,28-3-3-16,18-3 0 15,6 0-4-15,19 3-1 16,13-7-7-16,-7 7-2 16,-10 6-2-16,-7 0 1 15,-4 4 0-15,-14 2 1 16,-14 0-5-16,-18 1 1 15,-17 2-49-15,-14-2-19 16,-18 8-41-16,-11 4-15 16,-28 7-23-1</inkml:trace>
  <inkml:trace contextRef="#ctx0" brushRef="#br0" timeOffset="40863.661">15730 5513 324 0,'-3'7'121'0,"24"-1"-95"0,11 3 20 16,-11-9 4-16,25-3-8 16,21-3 0-16,14 6-10 15,4-10-3-15,20-2-16 16,12 2-6-16,-11 1 0 0,-8 0-4 16,1 2 0-16,0 1-1 0,-4 3-2 15,-3 3-46-15,-4-3-19 16,7-7-49-16,15 7-18 15,6-12-9 1</inkml:trace>
  <inkml:trace contextRef="#ctx0" brushRef="#br0" timeOffset="41329.139">21516 3902 264 0,'11'-63'101'0,"-1"32"-78"0,8-17 9 15,-8 30 0-15,1 5 0 16,-1-6 5-16,-2 7-3 16,-5 12 0-16,-6 12-19 15,-5 20 6-15,-6 12 6 0,-10 9-9 16,-8 10-2-16,-17 28-7 0,-18 12-4 15,-8-3-5-15,1 10 0 16,-3 6 2 0,-1-6 3-16,1-4-2 0,2-24-2 15,12-10 0-15,10-6 1 16,7-16-41-16,7-6-18 16,11-19-37-16,7-12-15 15,3-13-34 1</inkml:trace>
  <inkml:trace contextRef="#ctx0" brushRef="#br0" timeOffset="41598.796">20641 3679 312 0,'18'-25'118'0,"6"25"-92"0,19 9 11 16,-22 1-1-16,14 15-5 15,4 9 4-15,3 13-6 16,1 7-1-16,-8 8-15 16,-3 20-6-16,-4 12 0 0,-3 3-2 15,-1-3 0-15,4 13-3 16,4 3 1-16,4-16-4 16,-1-19 0-16,0-6-17 15,0-22-8-15,-3-3-39 16,0-16-18-16,-7-12-76 15</inkml:trace>
  <inkml:trace contextRef="#ctx0" brushRef="#br0" timeOffset="41869.322">22042 3829 304 0,'7'-18'112'0,"-4"24"-87"0,8 10 18 0,-4-7 0 16,0 7-8-16,3 12 2 16,5 0-10-16,-5 7-2 15,1 9-14-15,-4 25 0 0,-4-4 0 0,-3 4-4 16,0-3-2-16,0-3-2 16,0 0 0-16,4-4-2 15,-1-2-1-15,1-10-26 16,-1-10-12-16,-3-5-34 15,-3-14-15-15,-1 1-68 16</inkml:trace>
  <inkml:trace contextRef="#ctx0" brushRef="#br0" timeOffset="42108.95">21632 4334 296 0,'18'-9'112'0,"17"6"-87"0,32-4 11 0,-28 1-2 16,10-3-13-16,11-4 1 15,18-2-7-15,7 5-1 16,-8 1-8-16,-10 9-4 0,-10 0 1 16,-11 0-2-16,-8 9 2 15,-6-9-31-15,-4 0-11 16,-6 6-24-16,-5-2-9 15,1-4-54 1</inkml:trace>
  <inkml:trace contextRef="#ctx0" brushRef="#br0" timeOffset="42394.914">22849 3905 284 0,'4'-19'107'0,"-4"19"-83"0,-7 0 15 15,3 0 3-15,-6 9-12 16,-4-2 0-16,-7 8-6 16,-4 4-1-16,0 0-12 15,4 3 2-15,3 9 1 0,11 4-1 16,7 5 2-16,11 4-6 16,10 0-1-16,7-3-2 15,0-3-1-15,4-7-3 16,-4-6-2-16,-3-3 3 15,-4-6 0-15,-3-7-17 16,-4-3-5-16,-3-6-46 16,-1-6-18-16,1-6-83 15</inkml:trace>
  <inkml:trace contextRef="#ctx0" brushRef="#br0" timeOffset="42511.376">23125 3920 304 0,'3'-25'115'0,"1"16"-89"0,-1-4 21 0,1 7 3 16</inkml:trace>
  <inkml:trace contextRef="#ctx0" brushRef="#br0" timeOffset="42650.385">23135 3873 620 0,'-7'13'56'15,"-3"12"-29"-15,-1 6-5 0,-3 10-2 16,0 25-7-16,-4 3 0 0,4 12-7 16,0 1-2-16,0 6-2 15,3 15-2-15,1-15-2 16,-1-3 1-16,0-10-30 15,-3-12-14-15,0-10-24 16,-3-9-7-16,-5-7-98 16</inkml:trace>
  <inkml:trace contextRef="#ctx0" brushRef="#br0" timeOffset="43194.007">19498 5366 296 0,'-14'-6'112'0,"21"2"-87"0,7 4-7 0,-7-3-9 16,4 3 2-16,3-3 7 0,0 3 4 15,0 0 2-15,0 3-13 16,-3 0 13-16,-1 4 6 0,8-1-2 15,7 0-2-15,17 1-3 16,29-4 0-16,13-3 2 16,43 0 2-16,28-7-6 15,47 1-2-15,20-3-7 16,32-4-2-16,32 4 2 16,-1-1 3-16,8 4-4 15,-14 3 1-15,-22 0-5 16,-27 3 1-16,-12 0-5 15,-34-6-2-15,-33 6 2 0,-20-4 2 16,-22-2-4 0,-24 3-3-16,-21-3-30 15,-22-4-12-15,-17 10-26 0,-18-3-11 16,-11 3-38-16,-10 0-15 16,-7 0-14-1</inkml:trace>
  <inkml:trace contextRef="#ctx0" brushRef="#br0" timeOffset="44451.147">20613 5993 232 0,'21'-35'88'0,"-3"26"-69"0,3 0 15 16,-11 9 1-16,4-3-1 15,1 3 2-15,-5 3 5 0,-3 6 1 16,-7 7-22 0,-7 15 2-16,-7 13-1 0,-4 9 0 15,-3 1-1-15,-3-1-4 16,-1 3-2-16,-3-5-8 15,-8 5-2-15,1 4-2 16,-4 2 1-16,0-2-2 0,4-10 2 16,3 3-2-16,4-12-1 15,7-10-19-15,3-6-10 16,4-6-23-16,4-6-9 16,-1-7-39-16,4-6-16 15,4-12-7 1</inkml:trace>
  <inkml:trace contextRef="#ctx0" brushRef="#br0" timeOffset="44721.256">20207 5990 280 0,'0'-6'107'0,"11"9"-83"0,10 3 13 15,-7-3 1-15,7 3-5 16,7 10 1-16,4 12-4 15,3 10-1-15,-3 18-16 16,0 1-3-16,-4 5-3 0,-3 14-1 16,-4 5 1-16,-3 1-4 15,-4-13 0-15,0 0-3 16,0-19-1-16,4-16-1 0,-1-2 0 16,4-13-33-16,1-10-15 15,-1-6-40-15,0-9-16 16,-3-10-26-1</inkml:trace>
  <inkml:trace contextRef="#ctx0" brushRef="#br0" timeOffset="44922.889">20750 6432 288 0,'18'0'110'0,"0"0"-86"0,28-3 2 0,-22-3-3 0,12-1-11 16,2 1 1-16,1-3-6 16,7-1-2-16,0 4-2 15,-4 0-11-15,-3-1-5 0,-7 1-125 16</inkml:trace>
  <inkml:trace contextRef="#ctx0" brushRef="#br0" timeOffset="45597.156">21699 6009 260 0,'4'-25'99'0,"-1"15"-77"0,1-6 26 0,-1 13 8 16,1-6-13-16,0 0-2 15,-4-7-10-15,-8 6-5 16,-2 1-14-16,-8 3-1 0,-3 3 2 15,-4 6-7-15,-3 6-3 16,-4 7-2-16,1 0 1 16,-1 2-3-16,4 4-2 15,3 3 2-15,7 4 2 16,11 2-2-16,7 0-2 16,7-2-1-16,11-4 3 15,3-3 0-15,7 0 1 16,8 3-3-16,10-3 2 15,3-1 1-15,4 5 2 16,0 2 1-16,-4 3 1 16,-7 4-5-16,-3 2 1 15,-7 4 9-15,-7 3 3 0,-8-3 1 16,-6-1 2-16,-11-5-4 16,-11 3 1-1,-10-10-5-15,-14-3 1 16,-18-6-5-16,-3-7 0 0,-1-2-1 15,-3-1-2-15,0-3 1 16,0-3 1-16,0-3-3 16,7-6-2-16,11-3 2 15,10-7 0-15,15-9-4 16,17-9 1-16,17-4 0 16,15-6-1-16,7 0 4 15,14-6 0-15,17-10 3 0,11-9 3 16,1-6-4-16,-5-3-3 15,-6 12 3-15,-11-3 1 16,-18 9 0-16,-17 4 1 16,-18 3 0-16,-14 6 3 15,-18 12-5-15,-17 16-3 16,-11 10-4-16,-4 6 1 16,8 3-32-16,10 3-16 15,11-3-23-15,10 6-8 16,15-6-74-1</inkml:trace>
  <inkml:trace contextRef="#ctx0" brushRef="#br0" timeOffset="46778.14">19233 3121 324 0,'-3'-6'123'0,"3"24"-95"0,-7 36-2 15,3-20-5-15,-6 26-2 16,-4 24 5-16,-8 48-6 15,-9 28 0-15,-15 47-11 16,-18 56 2-16,-6 38 4 0,-1 13-7 16,11 12-1-16,11 6 3 15,7-27 5-15,10-8-1 16,11-36 1-16,7-14-3 16,6-30-1-16,8-35-1 0,8-23 0 15,6-24-2-15,10-19-1 16,15-25-3-16,14-28-2 15,4-16 1-15,6-19-1 16,8-12 0-16,24-10 0 16,18-6-3-16,7-3 2 15,38-3 5-15,15-4 2 16,42 1-2-16,32-4-3 16,22 4-7-16,41 0-1 15,32 5 9-15,22-5 8 16,-1 0-4-16,-3-1-3 15,0 4-9-15,-4-3-4 16,-42-1 1-16,-11 4 3 16,-42 0 3-16,-14-1 2 15,-32 1 1-15,-35 0 2 0,7-7-1 16,-31-2 2-16,-33-14-2 16,-24-8 2-16,-22-32 0 15,-20-25 1-15,-11-22-5 16,-15-54 1-16,-6-30 0 15,-4-42 0-15,-7-37-7 16,-3-9 0-16,0-4 1 16,-4-18 1-16,0 24-2 15,-4 4 2-15,-6 41 3 16,-15 12 3-16,-14 38 2 16,-7 37 3-16,-6 28-1 15,-5 20 2-15,4 6-6 0,8 9-3 16,-1 15 1-1,3 4 0-15,-2 6 3 16,-1 10 1-16,-11 6-4 0,-9 0 1 16,-12 6 0-16,-3 0 0 15,-18 0-3-15,-42-3 2 16,-21-6 1-16,-60 6 2 16,-64 0-3-16,-49 9 0 15,-64 16 1-15,-59 22 0 16,-36 31 0-16,-18 35 0 15,-3 19 0-15,32 3 0 16,46 9-5-16,91 0 1 16,71-12-58-16,67-19-23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7:44.1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2053 9514 188 0,'21'-66'71'0,"-3"38"-55"0,10-3 24 16,-10 18 9-16,-4-3-10 16,0 1-2-16,-3 2-2 15,-1 4 1 1,-10 9-9-16,-7 12-2 0,-7 29-3 15,-11 22-2-15,-10 15-4 16,0 7 0-16,0 28-7 16,-11 3-3-16,-4-6-3 15,-6 15 0-15,-8 0-2 16,11-9 2-16,1-15-2 16,13-20-1-16,3-12 1 0,8-15 1 15,7-14-12-15,3-8-6 16,8-14-24-16,3-2-12 15,3-13-20-15,1-12-7 16,3-10-50 0</inkml:trace>
  <inkml:trace contextRef="#ctx0" brushRef="#br0" timeOffset="286.135">1591 9304 264 0,'4'-38'99'0,"3"26"-77"0,3 18 13 0,1-15 1 0,6 12-10 15,5-6-1-15,-1 9 3 16,11 13 3-16,-1 18-17 16,5 39-6-16,-8 2-1 0,0 19-2 15,0 19 2-15,0 10-4 16,-3-10-2-16,0-3 0 15,7-1 1-15,10-8-1 16,0-13-1-16,4-16-17 16,3-22-9-16,-10-12-105 15,-3-25-81 1,-5-13 78-16</inkml:trace>
  <inkml:trace contextRef="#ctx0" brushRef="#br0" timeOffset="601.041">2699 9411 256 0,'3'-54'96'0,"11"39"-75"0,4-4 17 0,-11 9 3 16,4 7-7-16,3 3 1 15,-4 3-5-15,1 16 1 0,-4 13-17 16,0 21 5-16,0 10 4 0,4 2-3 16,-1 17-2-16,1 9-10 15,-1 6-3-15,1-3-3 16,0-3 1 0,-4 0-2-16,3-3 2 0,-6-3-37 15,-1-13-17-15,-3-16-47 16,0-21-20-16,-7-20-22 15</inkml:trace>
  <inkml:trace contextRef="#ctx0" brushRef="#br0" timeOffset="782.259">2424 9972 312 0,'0'-16'115'0,"14"7"-89"0,32-10 5 0,-11 10-1 16,21-4-10-16,15 1-2 15,-4-1-13-15,18-3-2 16,6 4-3-16,-3 2 2 0,-3 7 3 16,-7 3-64-16,-8-6-27 15,4 3-54 1</inkml:trace>
  <inkml:trace contextRef="#ctx0" brushRef="#br0" timeOffset="1279.137">3560 9238 324 0,'-53'-6'121'0,"42"6"-95"0,4-3 11 0,7 3 0 0,7-6-14 16,11-1-1-16,6-2 0 15,12-1 3-15,10 1-13 16,3 0 4-16,-7 15 2 0,4 6 1 15,-4 7 3-15,-6 3-3 16,-12 6-2-16,-13 1-5 16,-11 15 0-16,-7 6-5 15,-4-3-2-15,-3 3-2 16,-3-9 0-16,2 6-2 16,5-7-1-16,3 1-2 15,7-6 1-15,3 12 1 16,4 0 0-16,11 3-3 0,7 3 2 15,7-3 1-15,13-3 0 16,1-6-3-16,4-3 2 16,-15-7 1-16,-3-3 2 15,-15-6 3-15,-10 0 2 16,-17 0-3-16,-18 0-1 16,-8 3 1-16,-13 4 0 15,-4-4-5-15,-11 0 1 16,-3-3 0-16,-3-7 0 15,6-5-20-15,1-1-9 16,17-3-23-16,14-2-7 16,15-14-70-1,24 4-49-15</inkml:trace>
  <inkml:trace contextRef="#ctx0" brushRef="#br0" timeOffset="1546.998">4815 9429 332 0,'11'-43'123'0,"-11"39"-95"0,-4-2 16 16,1 9 2-16,-8 7-16 0,-3 9-5 16,-7 18-8-16,-18 13-1 15,-3 7-9-15,0-1 2 0,-11 7 2 16,7 12-6-16,4 10-3 15,6-4-1-15,4 1 1 16,11-10-3 0,0-6 0-16,0-7-19 0,7-5-9 15,0-14-45-15,3-18-19 16,1-3-65 0</inkml:trace>
  <inkml:trace contextRef="#ctx0" brushRef="#br0" timeOffset="1771.334">4251 9367 392 0,'7'6'145'0,"7"16"-112"0,7 22 12 0,-14-19 0 0,11 22-22 16,10 6-2-16,4 4-13 15,10 12-3-15,4 12-3 16,11 7-2-16,-4-6 3 0,3-1-2 15,4-9-1-15,7-12-52 16,4-16-23-16,3-13-33 16,-14-12-10-16,-11-16-14 15</inkml:trace>
  <inkml:trace contextRef="#ctx0" brushRef="#br0" timeOffset="1981.451">5031 9658 384 0,'-7'19'145'0,"24"-16"-112"0,18-3 5 0,-10 0-5 16,10-3-19-16,8-3-5 16,13-4-4-16,15 4-1 15,6-3-2-15,1 6-8 0,-4 0-1 16,-14 9-48-16,0-3-18 15,-11-3-91 1</inkml:trace>
  <inkml:trace contextRef="#ctx0" brushRef="#br0" timeOffset="2402.225">5891 8815 348 0,'22'0'132'0,"-1"3"-103"0,25 6 12 15,-22-2-3-15,8 12-6 16,3 18 3-16,1 13 1 16,6 10-1-16,-14 6-18 0,-3 0-1 0,-4 6-2 15,-10 6 1-15,-8 4 4 16,-10-7-9-1,-7-6-3-15,-11-6-4 0,-6-1 0 16,-12-5-2-16,8 15-1 16,10 0-2-16,11 0-1 15,14-6-1-15,14-10 0 16,11-9 3 0,7-3 0-16,14-12 3 0,-1-10 1 15,26-13 1-15,-4 0 2 16,0-2-5-16,-7-4-3 15,-4-3-24-15,-13 0-7 16,-4 0-30-16,-4 6-13 16,-3-3-58-16,3-3-27 15,0-9 25 1</inkml:trace>
  <inkml:trace contextRef="#ctx0" brushRef="#br0" timeOffset="3108.831">7056 9022 320 0,'-11'-69'121'0,"11"50"-95"0,4 0 22 16,-4 10 5-16,0-1-11 0,-8 1-3 16,1 0-13-16,-17-4-3 15,-8 7-14-15,-7 6-3 0,0 6-2 16,-7 10-2-16,8 3 1 16,6 9-4-16,-3 9 0 15,10 1-1-15,7 0-2 16,8-4 0-16,6 1 3 15,8-4-2-15,6 7 1 16,8 6 2-16,17 6 2 16,15 19-1-16,13 9-1 15,8-3 1-15,-1-6-1 16,8 7 2-16,7-1 1 16,-1 3 3-16,-10-3 3 15,-14-12 7-15,-10-3 4 0,-22-13 1 16,-18-10 2-16,-17 1-11 15,-17-10-4-15,-15-9-5 16,-7-6 0-16,0-4-2 16,4-9 2-16,-11 0 0 15,4-9 1-15,-1-7-5 16,4-15 1-16,7-13-2 16,11-7 0-16,14 1 0 15,14 0-2-15,18-3 0 16,10-10 0-16,11-12 3 0,17-13 2 15,18-3 0-15,4 0-1 16,0-19 1-16,-4-6-1 16,-18-3 0-16,-17-6 0 15,-14-4 0-15,-22 20 2 16,-24 24-1-16,-25 22-1 16,-14 29-2-16,-10 24 1 15,-5 20-12-15,-6 12-5 16,-3 6-50-16,6 0-20 15,15-3-111 1</inkml:trace>
  <inkml:trace contextRef="#ctx0" brushRef="#br0" timeOffset="3995.758">494 11373 256 0,'25'-15'96'16,"-1"5"-75"-16,22 7-5 0,-18-3-7 0,25 6 7 16,4 0 7-16,10 0 2 15,10 0 2-15,26 0-15 16,10 0 2-16,17-6 2 0,25-4 3 16,11-2 1-16,28-4-9 15,11 0-4-15,35 1-2 16,10-1-1-16,4 0-2 15,28-2 1-15,1 8-2 16,13-2-1-16,18-1 1 0,3 4 1 16,4-1 1-16,25 1 3 15,25-1-1-15,6 4 0 16,8-3-3 0,10-4 1-16,3 4-2 0,12-7 2 15,16 7-4-15,8 2 0 16,7 1 3-16,14 3 1 15,-3 3-4-15,7 3-1 16,3-3 7-16,-4-6 6 16,4-3-3-16,-3-7 0 15,-11-6-4-15,-11 0-3 16,-24 3 0-16,-14 0 1 16,-11 10-1-16,-42 9-1 0,-32 0-10 15,-46 9-4-15,28 1-37 16,-67-4-17-16,-56-3-26 15,-28-12-9-15,-39-1-16 16</inkml:trace>
  <inkml:trace contextRef="#ctx0" brushRef="#br0" timeOffset="4698.917">8410 8216 208 0,'11'-78'79'0,"-1"59"-61"0,1 16 8 16,-4 6 1-16,0 6-3 15,0 10 1-15,0 9-10 16,0 4-4-16,-3 5-6 15,-1 10 5-15,-3 22 3 0,0 19 0 16,-7 6 2-16,-3 50-6 0,-4 16-1 16,-8 57 0-1,-2 21 2-15,3 25-5 16,-1 51-3-16,5 18-1 16,3 16-1-16,7-9 2 15,3 21 1-15,1 10 1 0,3 26 2 16,0-20-3-16,-4-9-2 15,-3 9 2-15,-4 6 0 16,-6-27-4-16,-1-23-1 16,0-9 3-16,4-38 1 15,4-6 0-15,3-37-2 16,3-35-6-16,4-28-4 16,4-35-25-16,3-41-12 15,7-40-93-15</inkml:trace>
  <inkml:trace contextRef="#ctx0" brushRef="#br0" timeOffset="5348.755">9627 9119 280 0,'-10'-28'107'0,"6"37"-83"0,-3 13 10 16,4-3 2-16,-4 9-7 15,-4 13 1-15,-7 3-11 16,-6 22-1-16,-8 15-11 16,-10 16-2-16,-4 1-1 0,-4 24 0 15,4-6 0-15,4-9-2 0,3 5 1 16,4-2-4 0,3-9 0-16,4-14-21 15,3-15-10-15,4-25-26 0,4-12-11 16,2-32-65-1</inkml:trace>
  <inkml:trace contextRef="#ctx0" brushRef="#br0" timeOffset="5584.548">9183 8900 308 0,'3'-10'115'0,"11"20"-89"0,15 24 10 0,-12-12 0 0,8 16-11 15,3 21-2-15,4-5-11 16,-4 18-3-16,-3 19-5 16,-4 15-3-16,0 7 2 15,-3 16 0-15,-4 5 1 0,4-14-2 16,-1-14-2-16,1-18-17 16,0-19-6-16,-1-22-33 15,4-22-12-15,4-16-72 16</inkml:trace>
  <inkml:trace contextRef="#ctx0" brushRef="#br0" timeOffset="5780.26">9606 9749 316 0,'14'29'121'0,"11"-20"-95"0,31-25 0 0,-24 23-5 16,25-14-13-16,6-2 0 15,4-4-4-15,7 4-1 16,-3-1-1-16,-1 4-10 0,-6 0-5 16,-8 3-37-16,-6 0-15 15,-4-10-62 1</inkml:trace>
  <inkml:trace contextRef="#ctx0" brushRef="#br0" timeOffset="6593.415">9596 8445 212 0,'-4'-6'82'0,"8"3"-64"0,-1-7 11 0,1 4 2 0,3 0-6 16,0-1 3-16,3-2-7 15,4-1-1-15,8 7-11 16,6-3 3-16,11-3 4 0,3-1-2 15,4 4 2-15,0 0 0 16,-8 6-1-16,1 3 1 16,-10 6 0-16,-12 10 3 15,-10 9 0-15,-14 16-6 16,-10 6-3-16,-12 4-3 16,-6-4 0-16,3-6-4 0,4 0-2 15,3-7 2-15,8-2 2 16,6 6 0-16,8-4 0 15,13 1-1-15,8-1 0 16,10-2 0-16,4-7 0 16,3-3-2-16,7-9 1 15,-6-7 0-15,-1-6 3 16,0-3-3-16,-7 0 0 16,-6 0-34-16,-5 0-14 15,-6 0-33-15,-8 7-11 16,1-4-68-1</inkml:trace>
  <inkml:trace contextRef="#ctx0" brushRef="#br0" timeOffset="7386.619">2177 8445 240 0,'0'-25'90'0,"10"9"-70"0,4-3 13 15,-3 10-1-15,3 0-4 0,4-1 1 16,3 1-3-16,-4 6 1 16,1 6-15-1,-7 3 6-15,3 10 5 0,-4 9-3 0,5 6 0 16,-8 7-7-16,-4 2 0 15,-3 4-6-15,-3 0 1 16,-1-6-5-16,-3 6 0 16,-4-3-3-1,1-1-1-15,3 11 1 0,3-4 2 16,4 0 1-16,7-10 3 16,7-5 1-16,11-17 1 15,7-8-2-15,3-14-1 16,11-5-1-16,7-1 0 15,-11-3-2-15,-3 1 1 16,-4 5-46-16,-10 1-18 16,-14 9-124-1</inkml:trace>
  <inkml:trace contextRef="#ctx0" brushRef="#br0" timeOffset="8545.667">11127 8881 208 0,'0'-41'77'0,"3"25"-60"0,1-15 15 0,-1 22 2 15,1-10-4-15,-4 6 2 0,0 1-3 16,-4-1 2-16,-3 7-17 16,-7 6 3-16,-4 6 3 0,-3 7-5 15,-3 9 2-15,-8 0-4 16,-7 18 2-16,-7 17-4 15,0 12 1-15,0 6-5 16,8-9-2 0,6-16 0-16,7 6 1 0,11-5-3 15,11-4-2-15,13-7 0 16,11-11 1-16,15-14 3 16,2-12 2-16,5-12-1 15,6-29-1-15,11-21-3 16,4-16-2-16,-4-1 1 15,-11 4 1-15,-7 16 5 0,-14 9 4 16,-6 6 5-16,-12 22 2 16,-10 10-9-16,-7 15-5 15,-10 25-1-15,-5 32 0 16,-2 15 1-16,-5 4 0 16,5 34-5-16,-1 6 1 15,4-18 2-15,3 9 3 16,4 9-2-16,0-15 0 15,7-10-1-15,0-9 1 16,3-23-29-16,1-5-9 16,3-22-36-16,7-10-13 15,3-13-89 1,8-21-43-16,7-13 110 16</inkml:trace>
  <inkml:trace contextRef="#ctx0" brushRef="#br0" timeOffset="8782.235">11860 9150 360 0,'7'-34'134'0,"-10"37"-104"0,-11 19 5 16,3 3-6-16,-10-3-11 16,-14 16 2-16,-8 12-9 15,-2 28-2-15,-1 7-5 0,7-16-1 0,0-3 3 16,0 6-3-16,8-6-2 15,2 3 0 1,5 0-1-16,2-13-22 0,8-6-10 16,4-12-37-16,3-13-14 15,0-16-64 1</inkml:trace>
  <inkml:trace contextRef="#ctx0" brushRef="#br0" timeOffset="9012.269">11384 9238 304 0,'-7'-25'112'0,"11"25"-87"0,10 13 20 0,-4-7 4 0,4 10-16 15,4 6-4-15,3 12-10 16,0 13-2-16,4 13-10 16,0 2-2-16,3 1-1 0,4 9-2 15,3 7 1-15,4 5-2 16,0-2 2-1,-1-13-26-15,1-10-12 0,-3-15-29 16,-1-12-9-16,0-23-74 16</inkml:trace>
  <inkml:trace contextRef="#ctx0" brushRef="#br0" timeOffset="9249.64">12524 8943 332 0,'-14'-47'126'0,"17"47"-98"0,4 4 19 0,-3 5 0 16,-1 10-16-16,-3 28-6 15,0 12-10-15,0 7-2 16,-3 3-8-16,-1 28 4 0,1 7 1 16,3-4-5-16,0 1-3 15,3 5-1-15,1-2 1 16,-1-17-34-16,1-14-13 15,-4-20-27-15,-4-16-9 16,1-21-70 0</inkml:trace>
  <inkml:trace contextRef="#ctx0" brushRef="#br0" timeOffset="9429.389">12136 9313 336 0,'3'-9'126'0,"18"-3"-98"0,25-4-3 15,-18 13-10-15,11 0-11 16,3-1-1-16,8 1-1 16,10 0 1-16,10 0-2 15,1 3-1-15,-4 0 1 0,-7-6-34 16,-7-4-13-16,-7-8-94 16</inkml:trace>
  <inkml:trace contextRef="#ctx0" brushRef="#br0" timeOffset="9846.99">13187 8689 320 0,'25'-15'121'0,"-8"9"-95"0,11 6 14 0,-13 0-3 16,-1 9 0-16,0 3 2 15,0 7-4-15,-4 6 1 16,-6 4-20-16,-4 2 4 0,-11 19 3 15,-6 13-10-15,-8 0-2 16,-7-1-7-16,-3-2-1 16,0-4 1-16,-1 1 0 15,5 5-2-15,2 7-2 16,5-3 1-16,6 6-1 0,4-9-3 16,3-3 0-16,4-7 2 15,4-12 0-15,3-7 1 16,3-9 0-16,8-6 0 15,3-6 0-15,7-1-3 16,7-2 2-16,4-1 1 16,7 0 2-16,0 4 1 15,3-1 1-15,1 4-7 16,-1 3-2-16,7 3 4 16,1-3 5-16,-1 6-31 15,-7-6-11-15,-6-4-47 16,-12-2-19-16,-10-7-68 15</inkml:trace>
  <inkml:trace contextRef="#ctx0" brushRef="#br0" timeOffset="10328.346">14083 8934 328 0,'-11'-34'123'0,"15"21"-95"0,-1-9 9 0,1 13-2 0,-4-1-16 16,-4 4-1-16,-6 3 1 15,-11 9 0 1,-4 13-10-16,-3 25 3 0,-8 19 2 0,-2 9 1 15,-5 6 1-15,-3 26 5 16,8 8 3-16,13-8-10 16,18-16-5-16,17-7-6 15,12-2 0-15,6-10 0 16,18-13 1-16,17-15-2 16,11-22 1-16,0-16 0 15,-3-16 3-15,-4-15-1 16,-4-13 0-16,-6-25-1 0,-18-15 0 15,-18-10-2-15,-18-3 1 16,-13-22-2-16,-18 3 2 16,-25 9-11-16,-21 10-4 15,-4 16-5-15,7 18 0 16,8 13-22-16,6 19-9 16,15 9-41-16,7 10-16 15,3 6-55 1</inkml:trace>
  <inkml:trace contextRef="#ctx0" brushRef="#br0" timeOffset="10935.772">13254 8677 220 0,'0'-3'82'0,"0"3"-64"0,0-6 11 0,0 6 2 16,0-4-4-16,3-2 4 0,-3-3-2 15,0 6 2 1,-7-4-17-16,-3 7 3 0,-11 10 1 0,-8 5-6 15,-6 4-2-15,-4 6-5 16,4 4-4-16,3-4-3 16,4-3 1-16,7 6-1 15,7-6 0-15,7-3-115 16,10-4-90 0,4-2 66-16</inkml:trace>
  <inkml:trace contextRef="#ctx0" brushRef="#br0" timeOffset="12343.129">1302 12217 216 0,'0'-25'82'0,"0"12"-64"0,-4-2 15 15,4 8 4-15,-3-2-4 0,-8 9 1 16,-3 12-4-16,-11 7-1 16,-3 28-16-16,-7 32-1 0,3 12-1 15,-10 28-2-15,3 25 2 16,7 3-2-1,-7 23 0-15,11-10-1 0,3-13 2 16,11 0-5-16,14-12-1 16,4-22-4-16,10-22-1 15,4-16 1 1,10-12 2-16,11-19 1 0,-4-3 1 16,4-13-5-16,-8-6-1 15,-6-10-50-15,-7-9-22 16,-4-6-82-1</inkml:trace>
  <inkml:trace contextRef="#ctx0" brushRef="#br0" timeOffset="12958.354">1866 12596 208 0,'0'-15'77'16,"0"15"-60"-16,0 3 15 0,4 0 4 0,-4 3-7 16,0 10 0-16,0 6-5 15,-4 12-1-15,-6 13-12 16,-4 16 4-16,-8 9 3 0,1-3-4 15,-11 0 2-15,-6 6-9 16,-1 7-4-16,7 3 0 16,-3-16 0-16,7-4-1 15,3-14 1-15,11-8-2 16,0-11-1-16,3-7-15 16,0-9-5-16,4-7-47 0,0-9-22 15,0-13-39 1</inkml:trace>
  <inkml:trace contextRef="#ctx0" brushRef="#br0" timeOffset="13212.768">1485 12581 260 0,'-14'-3'96'0,"18"9"-75"0,3 3 6 0,0-3-2 16,3 4 1-16,8 2 5 0,3 7-6 15,4 9-1 1,7 26-13-16,6 8 0 0,1 14 0 0,-4-7-6 16,4 9-1-16,4 4-2 15,-12-1 1-15,1 1-2 16,3-20 2-16,-6-5-26 16,-5-16-10-16,5-13-91 15,-1-19-70 1,0-18 70-16</inkml:trace>
  <inkml:trace contextRef="#ctx0" brushRef="#br0" timeOffset="13871.236">3676 12139 260 0,'11'6'99'0,"3"6"-77"0,14 17 15 0,-10-14 3 15,6 26-5-15,1 22 2 16,-4 12-14-16,4 19-6 16,-4 22-10-16,-7 6-3 0,-10-3 2 15,-8 13-1 1,-7 3 2-16,-6-6-4 0,-4-13 0 16,-4 3 1-16,4-10 0 15,-4-18-5-15,11-18-1 16,7-20-32-16,3-19-15 15,8-18-13-15,3-22-4 16,14-19-61 0</inkml:trace>
  <inkml:trace contextRef="#ctx0" brushRef="#br0" timeOffset="14171.729">4537 11903 260 0,'14'-113'96'0,"-7"95"-75"0,-4-1 14 16,-3 9 3-16,-7 10-16 15,-3 0-2-15,-15 19-3 16,-10 25-2-16,0 28-7 16,-1 13 8-16,-10 28 4 0,4 22-4 0,3 9-1 15,-3 25-3 1,14 1 0-16,10 2-9 15,11-6-3-15,14-22 1 0,11-15 1 16,6-4 0-16,8-18-2 16,0-10 1-16,14-18 1 15,10-17-39-15,-3-21-14 16,4-25-114 0</inkml:trace>
  <inkml:trace contextRef="#ctx0" brushRef="#br0" timeOffset="14502.872">5076 12220 304 0,'-21'-19'115'0,"18"19"-89"0,-4 7 12 16,3-1-1-16,1 9-14 16,-15 26 0-16,-10 22-5 15,-4 9-2-15,-3 13-8 16,-8 21-5-16,-13 13 0 0,3-9-4 16,-10 6 0-16,6 10 3 0,1-13 1 15,10-16-1 1,14-9 1-16,0-23-20 0,11-11-8 15,7-20-31-15,7-15-15 16,7-19-72 0</inkml:trace>
  <inkml:trace contextRef="#ctx0" brushRef="#br0" timeOffset="14727.702">4459 12371 288 0,'-7'-41'110'0,"18"41"-86"0,10 9 16 0,-7 1 0 16,14 12-11-16,0 21 0 16,4 4-12-16,0 7-5 0,3 15-7 15,-10 22-4-15,3 0 2 0,4 3-2 16,3-7 2-16,0 1-2 16,15 0 2-16,13-10-15 15,-3-15-7-15,0-13-23 16,-3-12-11-16,3-10-93 15</inkml:trace>
  <inkml:trace contextRef="#ctx0" brushRef="#br0" timeOffset="15160.761">6914 11734 240 0,'39'-31'90'0,"4"24"-70"0,17 7 15 0,-32 7 2 0,11 5 5 15,14 16 4-15,17 38-11 16,4 13-4-16,-3 18-18 16,-4 25 1-16,-11 13 0 15,-10 3-7-15,-14 16-2 16,-11-1-3-16,-10-9 1 0,-11 4-2 15,-15-7 2-15,-9-16-11 16,-12-12-4-16,-2-6-32 16,-5-16-13-16,1-19-77 15,0-19-55 1,6-15 74-16</inkml:trace>
  <inkml:trace contextRef="#ctx0" brushRef="#br0" timeOffset="16848.483">2314 12640 212 0,'0'-12'82'0,"0"-1"-64"0,-3 7 9 16,3 0 0-16,0 6-5 15,0 0-1-15,3 3 0 16,1 6-1-16,-1 7-11 15,1 9 1-15,-1 6 3 0,1 13-1 16,-1 9 3-16,1 4-6 16,3-7-3-16,-3 3-3 15,-4-6 0-15,3-6-2 16,1-6-1-16,-1-7 1 16,-3-3-1-16,0-6 0 15,0-7 2-15,0 4-52 0,-3-7-21 16,-8 4-61-1</inkml:trace>
  <inkml:trace contextRef="#ctx0" brushRef="#br0" timeOffset="17055.046">2092 13010 248 0,'4'6'93'0,"10"-6"-72"0,14 10 7 0,-11-10 0 0,5 0-4 15,9-3 3-15,8-4-11 16,4-2-4-16,-5-3-7 16,22-4-4-16,0 0 0 0,11 0 1 15,-8 4 3-15,4-4-64 16,-10 7-29-16,3-1-36 16</inkml:trace>
  <inkml:trace contextRef="#ctx0" brushRef="#br0" timeOffset="18015.403">5218 12734 236 0,'-11'0'88'0,"7"0"-69"0,1 0 19 0,3 0 6 0,-4 0-10 16,1-3 0-16,-1 3-2 15,4 0 0-15,0 0-17 16,0 3 2-16,0 0 3 0,4 1 2 15,3-1 2-15,4 0-5 16,3 0-1-16,3 0-2 16,1-3 3-16,10-3-2 15,0-3-1-15,11-1-4 16,7 1 0-16,-7 3-7 16,3 0-1-16,-3 3 0 0,-11 0 0 15,0 0-2-15,-6 0-2 16,-5 0 3-16,-6 0 2 15,-4 0-20-15,-4 0-7 16,-3 0-51-16,0 0-20 16,-3 0-100-1</inkml:trace>
  <inkml:trace contextRef="#ctx0" brushRef="#br0" timeOffset="35055.89">2939 12477 228 0,'-14'-9'85'0,"6"2"-66"0,-2-2 16 0,6 6 4 16,1 0-4-16,-1 0 4 16,1 0-4-16,-1-1-1 15,1 4-19-15,3 0-5 0,0 4 1 16,3 2 4-16,4 3 3 16,4 1 2-1,7-1 0-15,3-3-5 0,18 1 1 16,10-4-3-16,0-3 2 15,8 3-4 1,-11 0 1-16,-1 6-3 0,1 10 0 16,-14 0-1-16,-4 12 0 15,-10 4 4-15,-11 15 5 16,0-12-5-16,-14 40 1 16,-11 0-4-16,-3-2 0 15,-4-1-3-15,-10 6 1 16,-4 1-4-16,8-4 0 15,6-12-1-15,4-9-2 0,3-13 3 16,11-7 0 0,7-9-4-16,4-6-1 0,6-6-8 15,1-10-4 1,3-3-52-16,0-3-23 0,-3-6-125 16</inkml:trace>
  <inkml:trace contextRef="#ctx0" brushRef="#br0" timeOffset="35835.137">6054 12298 200 0,'35'-65'74'0,"-24"49"-58"0,6-3 23 0,-10 10 7 15,4-1-13-15,-4 4-4 16,3 3 3-16,-6 6 4 16,-4 3-19-16,0 4 10 0,-4 5 4 15,1 7-1-15,-8 7 0 16,-3 18-9-16,0 6 0 16,-4 0-6-16,4-3-1 15,0-6-4-15,7-3-1 16,4-6-1-16,10-7 2 15,7-3-3-15,7-6-2 16,4-10 2-16,10 0 2 0,-7-9-2 16,11 0-2-16,0 0-2 15,0 0-3 1,-4-3 1-16,-3-3-1 0,-8 6-25 16,-2-9-8-16,-5 9-38 15,-3-4-17-15,-3-2-93 16</inkml:trace>
  <inkml:trace contextRef="#ctx0" brushRef="#br0" timeOffset="36122.055">6650 12148 376 0,'3'0'143'0,"1"0"-112"0,-1 16 14 0,-3-7 0 16,0 13-11-16,0 19 3 16,0 25-10-16,-7 9-4 15,-7 6-13-15,4 20-6 0,-1 15-3 16,1-16 1-16,2-6 1 16,5-12-1-16,3-7-2 15,3-3-13-15,5-9-6 16,-1-13-39-16,7-12-17 15,7-13-113-15,4-13-53 16,6-6 125-16</inkml:trace>
  <inkml:trace contextRef="#ctx0" brushRef="#br0" timeOffset="36763.116">9550 11725 176 0,'10'-41'68'16,"-6"16"-52"-16,3-10 10 0,-4 17 4 0,1-4-5 15,-1 0 3-15,1 3 4 16,-4 3 4-16,-4 10-19 15,-3 15 8-15,-7 16 3 0,-7 19 0 16,-11 25 1-16,-6 35-5 16,-5 12-1-16,-6 44 1 15,-1 3 0-15,5 25-7 16,6-6-2-16,7-13-7 0,11-9 0 16,7-10-5-16,14-30 0 15,10-17-1-15,19-25 1 16,13-18-4-16,11-13 0 15,0-19-4-15,-7-12-1 16,-4-10-55-16,-3-9-21 16,0-10-96-1</inkml:trace>
  <inkml:trace contextRef="#ctx0" brushRef="#br0" timeOffset="37442.29">10192 12204 184 0,'7'-37'71'0,"0"18"-55"0,0-3 17 0,-4 6 7 0,5 4-6 16,-5-4 3-16,1 0-4 16,-1 10 0-16,-3 9-18 15,-3 13 6-15,-8 12 6 0,-7 13-4 16,-3 31 1-16,-4 10-9 16,-3 5-4-16,-3 1-4 15,-1 9-2-15,-4 7-3 16,1-10-2-1,0-13 1-15,3-15-1 0,0-6 2 16,11-16 1-16,7-13-4 16,0 0 1-16,3-12-9 15,1-6-2-15,-1-7-34 16,1-3-13-16,-1-9-19 16,-3-3-5-16,3-13-37 15</inkml:trace>
  <inkml:trace contextRef="#ctx0" brushRef="#br0" timeOffset="37711.177">9656 12167 252 0,'7'-19'96'0,"7"10"-75"0,14-1 14 0,-10 10 3 15,10 6-5-15,7 7 3 16,4 6-5-16,0 15-1 15,-1 20-17-15,1 15-1 0,-7 6-1 16,0 0-4-16,-4 3 1 0,0 10-5 16,4-3 0-16,3-10-3 15,1-9-1-15,-1-13 1 16,0-3 0-16,0-12-18 16,-3-10-8-16,0-9-41 15,0-6-20-15,-1-10-53 16</inkml:trace>
  <inkml:trace contextRef="#ctx0" brushRef="#br0" timeOffset="38703.398">10597 12534 212 0,'-10'-10'79'0,"6"10"-61"0,1 0 15 0,3 0 1 0,0 6-2 15,-4-2 1-15,4 5-1 16,0 0 2-16,4 1-18 16,3-1 6-16,7 1 2 0,7-4 1 15,7-3 0-15,11 0-6 16,0-3 1-16,7 0-5 15,-4-3-1-15,-3 0-8 0,0 0-4 16,-7 0-1-16,-4 0-1 16,-4-1 0-16,-2 4 2 15,-1 0-3-15,-4 0 0 16,-2 0-48-16,-1 0-19 16,0 0-19-16,3 0-7 15,8-9-39 1</inkml:trace>
  <inkml:trace contextRef="#ctx0" brushRef="#br0" timeOffset="39318.806">12393 11731 232 0,'0'-25'88'0,"4"15"-69"0,6 1 22 0,-3 6 3 16,4 3 0-16,3 3 1 15,11 6-6-15,6 7-1 0,8 15-21 16,0 32 10-16,3 9 3 0,-3 10-4 16,-7 9-1-16,-4 22-8 15,-3-4-2-15,-8-5-5 16,-6-4 1-16,-11 7-4 15,-14 3-2 1,-7-20 0-16,-11-5-1 0,-3-16-5 16,3-12 1-16,4-17-33 15,3-2-15-15,4-16-16 16,7-6-6-16,3-10-10 16,4-6-5-16,7-16-48 15</inkml:trace>
  <inkml:trace contextRef="#ctx0" brushRef="#br0" timeOffset="39646.854">13282 11427 312 0,'-3'-44'115'0,"3"34"-89"0,-4 4 16 0,1 6 2 16,-8 10-11-16,-10 24-2 16,-11 13 0-16,-7 13 0 15,-3 12-16-15,0 34 4 0,6 10 2 16,5 16-3-16,2 12 0 16,8 1-8-16,7-7-4 15,10-4-6-15,12 1 0 0,9-25 0 16,18-16 0-16,11-12 0 15,4-13 0-15,-1-13-33 16,0-6-13-16,-3-12-48 16,-3-7-17-16,-1-9-52 15</inkml:trace>
  <inkml:trace contextRef="#ctx0" brushRef="#br0" timeOffset="40068.377">13861 11816 272 0,'31'-26'104'0,"-13"20"-81"0,3 3 5 0,-14 3-2 0,0 3 3 16,-3 10 6-16,-4 12-3 16,-7 12-2-16,-4 20-16 15,-10 2 4-15,-7 1 3 0,-15 9-9 16,-9 13-2-16,-8 2-4 15,-4-5-1-15,11-7-6 16,7-10 1-16,4-2 2 16,7-10 1-16,3-3-4 15,7-12 1-15,8-7-22 16,3-9-10-16,3-10-33 16,4-6-13-16,0-3-72 15</inkml:trace>
  <inkml:trace contextRef="#ctx0" brushRef="#br0" timeOffset="40322.631">13335 11850 312 0,'0'-9'118'0,"11"15"-92"0,-1 6 19 0,-3 7 5 15,4 0-13-15,-4 3 1 16,11 25-6-16,3 6-2 15,0 7-17-15,0 9-3 0,4 19-3 16,3 0-6-16,4-13 0 16,6-3 1-16,8-9 1 15,0-4-4-15,0-2-1 16,-11-13-43-16,-3-13-20 0,-7-9-33 16,-1-7-12-1,1-5-29 1</inkml:trace>
  <inkml:trace contextRef="#ctx0" brushRef="#br0" timeOffset="40570.077">13882 12314 336 0,'-14'-3'126'0,"17"0"-98"0,4 3 19 16,0 0 3-16,4-3-19 15,10 0-3-15,11-1-16 0,7 4-5 16,3 0-5-16,4 4-2 0,0-1 3 16,-4 3-2-16,-3 0-1 15,-4-3-19-15,0-3-8 16,-3 0-28-16,0-3-12 16,3 3-89-1</inkml:trace>
  <inkml:trace contextRef="#ctx0" brushRef="#br0" timeOffset="41088.429">15300 11555 236 0,'-4'-22'90'0,"4"13"-70"0,8-4 26 0,-1 4 5 16,0 6-9-16,3-3-2 15,1 6 0-15,6 9 1 16,8 13-22-16,7 9 14 0,7 10 6 16,3 9-3-16,0 22-1 15,1 13-11-15,-5 6-2 16,-6-6-7-16,0 2-1 15,-7 4-8-15,-8-3-2 16,-3-6 0-16,-10-10 0 16,-8-10-2-16,-6-8-2 15,-8-10-6-15,-3-7-4 16,-4-5-32-16,1-10-12 16,-1-4-22-16,0-2-7 15,-3-6-46-15,3 5-17 16,4 1 20-16</inkml:trace>
  <inkml:trace contextRef="#ctx0" brushRef="#br0" timeOffset="43176.761">11412 12110 212 0,'11'-37'79'0,"-8"15"-61"0,12-16 12 0,-8 26 4 16,3-7 2-16,1 0 5 15,-1 0-2-15,-3 7 0 16,1 5-21-16,-5 10 9 0,-3 13 4 0,-3 12-5 16,-8 4-3-16,-3 8-11 15,-4 1-3-15,1 0-1 16,2 0 2-16,5-4-3 16,6 1 1-1,8-7-5-15,6 4 0 0,8-13 1 16,7-7 0-16,10-8-2 15,11-4 1-15,3-3-2 16,-3-3 2-16,-7-4-2 16,-7 1 2-16,-4 3-55 15,-7 0-24-15,-7 0-103 16,-7 3-52 0,-7 0 112-16</inkml:trace>
  <inkml:trace contextRef="#ctx0" brushRef="#br0" timeOffset="43432.575">11910 11878 364 0,'-7'-22'137'0,"3"16"-106"0,4 6-9 16,0 19 34-16,-3 15-18 15,-1 7-8-15,-3 9-8 16,0 4-14-16,-4 15-1 0,1 22 0 15,-1 3-3-15,4-7-1 16,4-5-1-16,3-1 1 0,0 4-2 16,3-13-1-16,4-9-19 15,0-13-8-15,4-15-48 16,0-17-19-16,6-14-74 16</inkml:trace>
  <inkml:trace contextRef="#ctx0" brushRef="#br0" timeOffset="44242.042">14785 11856 308 0,'14'-22'115'0,"-10"16"-89"0,-1 3 14 16,-3 3 3-16,0 0-6 16,0 3 2-16,-3 3-6 15,-4 4-3-15,-4 5-16 16,-3 4 2-16,-7 6 4 0,-8 0-7 16,-6 4-2-16,-4-1-6 15,4-3-2-15,3 0-3 16,4-3-1-16,7-3-1 0,7 0 0 15,10-4 0-15,11 1-2 16,7-3 5-16,11-4 1 16,3 7 0-1,8-4 1-15,-1 4-4 0,0 3 0 16,4 3 1-16,0 6 2 16,7 6 5-16,3 7 4 15,4 3 0-15,-4 0 1 16,1-3 0-16,-11-10 2 15,-11 3 2-15,-7-5-1 16,-10-4 6-16,-15-6 1 16,-10-1-9-16,-14 1-5 15,-11-9-5-15,0-1-3 16,-10 0 1-16,-1 1-1 16,-6-4 0-16,-1 0 0 15,1-2-5-15,7-1 1 0,6-3-40 16,8-3-16-16,10-4-44 15,11-5-19-15,7-7-67 16</inkml:trace>
  <inkml:trace contextRef="#ctx0" brushRef="#br0" timeOffset="44469.988">14580 11935 452 0,'32'-10'170'0,"0"4"-132"0,17 0-6 0,-21 0-14 16,8-4-12-16,17-2-1 15,10-7-3-15,8 3 1 16,-4 4-2-16,-11 2-1 0,-10 4 1 16,-7 3-6-16,-11 3-1 15,-7 0-63-15,-3 3-27 16,-8 3-81-1</inkml:trace>
  <inkml:trace contextRef="#ctx0" brushRef="#br0" timeOffset="45232.675">9271 13606 256 0,'-14'-3'96'0,"17"3"-75"0,1-3 19 16,3 0 4-16,0-1-12 16,4 1-3-16,-1 0-4 15,4 3-1-15,0-3-13 16,8 0 9-16,6-3 3 0,11-13 4 15,14-25 3-15,45-28 4 16,29-10 1-16,57-27-8 16,38-26-4-16,29-3-13 15,38-19-4-15,14-12-2 0,4 6 0 16,7-19-2-16,-28 16 1 16,-25 18-2-16,-53 16-1 15,-46 35-8-15,-45 22-3 16,-36 22-38-16,-28 18-16 15,-32 26-105 1</inkml:trace>
  <inkml:trace contextRef="#ctx0" brushRef="#br0" timeOffset="45909.508">4364 13750 220 0,'-28'13'82'0,"21"-10"-64"0,-4-3 20 16,7-3 3-16,4 3-10 16,0 0-1-16,4-7 3 15,7-2 1-15,6-7-18 16,19-2 8-16,16-8 4 0,19-8-4 16,17-22-2-16,39-32-1 15,25-9 1-15,42-32-3 16,28-22-2-16,32-8-1 15,50-33 0-15,13 10-8 16,-10 10-3-16,14 0-1 0,-25 27 0 16,-17 17-66-16,-14 5-30 15,-11 7-104 1</inkml:trace>
  <inkml:trace contextRef="#ctx0" brushRef="#br0" timeOffset="47004.506">15191 4958 220 0,'3'3'82'0,"1"1"-64"0,-1 2 24 0,1-3 6 0,-1 0-10 16,1 0-2-1,-1 0 2-15,4 0 0 0,4 1-20 16,0-1 7-16,17-3 5 0,21-3-3 16,25-1 1-16,14 1-11 15,11-3-3-15,18 3-8 16,6 3-2 0,-3 0-2-16,4 0 1 0,3 0 0 15,-8 3 3-15,-20 0-14 16,-14 0-5-16,-18 0-46 15,-14 4-21-15,-18 5-41 16,-17 7-16-16,-29 9 11 16</inkml:trace>
  <inkml:trace contextRef="#ctx0" brushRef="#br0" timeOffset="47214.578">15667 5636 344 0,'-42'6'129'0,"49"-3"-100"0,21 3 9 0,-11-6-1 16,15-3-8-16,18-9 3 16,27-7-14-16,15-3-3 15,3 0-9-15,15-6-4 0,13 9-1 16,-7 9-1-16,-3 1 2 16,11 0-1-16,3 5 2 15,-11 4-64-15,1 0-28 16,13 0-83-16</inkml:trace>
  <inkml:trace contextRef="#ctx0" brushRef="#br0" timeOffset="47679.548">21731 3597 312 0,'-21'-12'118'0,"17"9"-92"0,1 3 4 0,3 0-5 15,0 0-2-15,3 6 3 16,-3 3 0-16,0 26-1 16,-7 12-14-16,-7 6 0 0,-3 13 2 0,-5 3-5 15,-2 19-2-15,-8 6-1 16,-7 0-1-1,-7-6-2-15,-10 0 1 0,-8 6-2 16,1-7-1-16,-1-8 1 16,11-10 1-16,4-13-28 15,0-12-9-15,3-19-29 16,4-6-13-16,3-19-73 16</inkml:trace>
  <inkml:trace contextRef="#ctx0" brushRef="#br0" timeOffset="47963.604">20990 3491 316 0,'0'-19'118'0,"14"19"-92"0,8 0 11 0,-8 6-3 15,7 4-4-15,11 2 2 16,10 16-4-16,4 16-3 15,3 25-13-15,-3 0-3 0,0 10-2 16,-7 18 1-16,-4 6 0 16,-3 4-4-16,-4-10-3 15,-3-3 0-15,-4 3 1 16,0-9-1-16,-3-9 2 16,-1-14-33-16,-3-14-14 15,0-7-31-15,1-19-13 0,6-16-63 16</inkml:trace>
  <inkml:trace contextRef="#ctx0" brushRef="#br0" timeOffset="48341.105">21982 3949 260 0,'-15'-7'99'0,"19"7"-77"0,0 0-7 16,3 0-7-16,0 0-2 16,3 0 4-16,4-3 6 0,0 0 2 15,8 0-9-15,2 0 6 0,1 3 4 16,0 0-6-16,-4 0-2 16,0 3-2-16,-3 0-1 15,-4 0 0-15,3 3 0 16,1 1 0-16,10-1 2 15,4 3-5-15,10-2-1 16,4-1-2-16,7-3 1 16,11-3-2-16,3 6 2 15,-7-2-2-15,-7-4 2 16,-4 0-22-16,-7 0-9 16,-3 0-19-16,-4 0-6 15,-6 0-45 1,-8 0-56-16,-4 0 42 15</inkml:trace>
  <inkml:trace contextRef="#ctx0" brushRef="#br0" timeOffset="49331.29">22401 3623 192 0,'0'-26'71'0,"0"26"-55"0,0-12 15 0,0 6 5 0,0 3 2 16,4-4 4-16,-4 7-6 16,0 0-1-16,3 0-20 15,1 7 13-15,-4 14 6 0,-4 17-3 16,-3 15-1-16,0 7-10 15,-3 3-2-15,-1-1-11 16,1 10-2-16,3 10-3 16,3-4-2-1,4-9 1-15,7-6-1 0,7-10 2 16,0-6 1-16,4-15-28 16,0-4-12-16,-1-9-57 15,4-13-22-15,1-15-30 16</inkml:trace>
  <inkml:trace contextRef="#ctx0" brushRef="#br0" timeOffset="49704.889">22941 3391 328 0,'-17'-16'123'0,"20"16"-95"0,-3 0 11 0,7 6 1 16,0 4-9-16,4 2 2 0,6 4-4 16,15 6 0-16,14-10-16 15,17 4 1-15,8 3 2 0,0-7-2 16,6 7 0-16,8-10-6 16,0 4 0-16,-11 3 4 15,-14 9 4-15,-11 9 1 16,-17 20-1-16,-22 5-6 15,-20 1-4-15,-18 9-1 16,-15 18 1-16,1 8-3 16,3-8-2-16,0-5 0 15,4-10 1-15,3-9-3 16,-3-1 0-16,0-5-39 16,-4-7-18-16,-7-3-41 15,-3-3-15-15,3-10-68 16</inkml:trace>
  <inkml:trace contextRef="#ctx0" brushRef="#br0" timeOffset="50202.496">19978 4990 328 0,'-7'0'123'0,"14"0"-95"0,3 3 3 16,1 0-6-16,3 3-4 16,7 0 4-16,0 1-4 15,4 8-1-15,10-2-11 16,15-4 8-16,17 4 3 0,14-4 3 16,28-12 1-16,36 0-5 15,28-13-1-15,24 7-6 16,36 0 0-16,4-1-7 15,24 1-1-15,0-1-2 0,10 1-2 16,12-1 7-16,-15 1 5 16,3 0-6-16,-27 2-3 15,-8 1-9-15,-17 6-4 16,-29 0-23-16,-20 3-9 16,-26 4-22-16,-27-1-8 15,-36 6-109 1</inkml:trace>
  <inkml:trace contextRef="#ctx0" brushRef="#br0" timeOffset="50909.507">21505 5485 264 0,'14'-31'101'0,"-10"24"-78"0,0-2 11 16,-4 9 1-16,3-3-6 15,-3 3 14 1,4 3-9-16,-4 6-18 16,0 7 2-16,-7 9 2 0,-8 13 0 15,-6 21 0-15,-14 7-6 16,-11 0-4-16,-10 9-3 16,-8 16-2-16,8 0-3 15,3-9-2-15,7-4 1 16,4-15 1-16,6-10-1 15,8-9 2-15,7-13-11 16,3-2-2-16,11-11-41 0,4-8-19 16,6-10-24-16,1-13-7 15,3-15-27 1</inkml:trace>
  <inkml:trace contextRef="#ctx0" brushRef="#br0" timeOffset="51147.181">21078 5513 260 0,'8'-47'96'0,"-5"35"-75"0,8-4 14 0,-8 16 3 16,8 0 0-16,-1 0 2 0,4 9-3 15,4 10 0-15,3 9-20 16,4 13 1-16,0 16 2 0,3 2-5 16,0 1 0-16,7-1-9 15,-3 4-2-15,-4 9-2 16,1-3-2-16,-1-3 1 15,0-10-1-15,-3-9-18 16,-1-9-5-16,1-10-49 16,-4-12-20-16,4-16-69 15</inkml:trace>
  <inkml:trace contextRef="#ctx0" brushRef="#br0" timeOffset="51371.377">21604 5855 340 0,'11'3'129'0,"6"-3"-100"0,29-3 2 0,-18 0-3 16,18-3-15-16,7-7-2 16,4 4-6-16,-1-1-2 15,1 1-1-15,-1-1-2 0,-3 1 3 16,-7 9-20-16,-7 0-8 15,-8 0-47-15,-2 0-18 16,-8-3-42 0</inkml:trace>
  <inkml:trace contextRef="#ctx0" brushRef="#br0" timeOffset="51808.008">22670 5504 312 0,'14'-19'118'0,"-11"13"-92"0,-3-4 24 15,0 7 5-15,-3 0-18 16,-8 3-4-16,-7 0-15 16,-3 3-6-16,-3 0-7 15,-1 4-6-15,0-1 0 0,-3 0 1 16,7 0 0-16,7 1 0 16,3 2 0-16,8 4-3 15,3-1 0-15,0 4-1 16,14 3 3-16,-4-7 0 15,18 13 3-15,15 4-1 0,3 5-1 16,-11-9 1-16,18 16-1 16,-11-10-3-16,8 13 2 15,-8 0 10-15,-7 3 3 16,-3-3 3-16,-7 0 4 16,-11 0 2-16,-7-7 4 15,-7-5-4-15,-11-4-3 16,-10-3-8-16,-14-9-4 15,-18-1-3-15,-7-5 0 16,0-7-2-16,3-6-1 16,5-7-19-16,2-5-8 15,1-4-26-15,10-3-11 0,7 3-24 16,4 0-7-16,7 0-59 16</inkml:trace>
  <inkml:trace contextRef="#ctx0" brushRef="#br0" timeOffset="52094.142">22426 5457 316 0,'-7'-10'118'0,"14"7"-92"0,11-3 8 15,-4 6-3-15,7-9-4 0,14 5 3 16,25-2-3-16,-14-3-2 16,39-1-13-16,3 1-3 0,7 0-2 15,-3 2-3-15,-11 4-3 16,-14 0 2-16,-10 0 2 16,-12 0-40-16,-9-4-18 15,-5-2-83 1,1-7-75-16,-4-2 71 15</inkml:trace>
  <inkml:trace contextRef="#ctx0" brushRef="#br0" timeOffset="53464.021">19699 3607 184 0,'4'-79'71'0,"6"39"-55"0,8-26 11 15,-8 31 0-15,8-18 0 16,3 3 1-16,7 3 0 16,1 3 0-16,-1 6-15 15,-3 7-1-15,-8 3 1 0,-3 9 2 16,-7 13 3-16,-10 9-4 15,-11 28 0-15,-11 51 3 16,-7 9 1-16,-6 56-3 16,-5 25 1-16,4 51-7 0,4 28-3 15,3 9-3-15,4 29 0 16,3-4 0-16,-3-12 1 16,0-4-2-16,3-21 1 15,1-22 4-15,2-10 4 16,8-37-4-16,11-25 1 15,6-29-3-15,11-9 0 16,11-28-1-16,7-25 2 16,14-20-3-16,24-18 0 15,19-12-1-15,9-13 1 16,33-6-2-16,17-4 2 0,21-2 0 16,22-1 3-16,31 1 1 15,14-1 1-15,36 1-4 16,28 2-1-16,10 1-3 15,15 6-3-15,95-4 6 16,-18 4 5-16,-25 3-2 16,-24 3-1-16,-7-3-13 15,-46 10-5-15,-22-4 4 16,-52 4 2-16,-32-7 2 16,-24 3 4-16,-29-6 0 15,-28-6 1-15,-22-7 0 16,-13-12 2-16,-18-22 1 15,-4-31 3-15,-10-20-5 16,-7-36-1-16,-11-29 0 0,-10-44 2 16,-15-22-3-16,-10-35-2 15,-7-21 2-15,-7-3 0 16,-4 2-2-16,-3 32 2 16,0 3-1-16,0 44 0 15,-4 35 2-15,-3 21 2 16,-4 14 1-16,0 17 3 15,0 20-3-15,4 25 0 16,0 6-1-16,6 9-2 16,1 4 1-16,-4 6 1 15,-3 6-3-15,-11 3 0 16,-17 0 1-16,-18 4 2 0,-11-1-3 16,-17-6 0-1,-43 0-1-15,-28-3 0 16,-49 9 2-16,-61 1 2 0,-66 2-3 15,-50 17 0-15,-45 18 1 16,-47 28 0-16,-24 50-3 16,0 29 2-16,35 12 1 15,64 22 2-15,81-19-25 16,88-34-12-16,102-38-156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8:43.09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2731 10793 212 0,'14'-25'82'0,"-4"13"-64"0,4-4 15 15,-7 7 4-15,0-1-8 16,-3 1 0-16,-1 6 1 16,-3 3 1-16,0 3-16 15,-3 3 2-15,-1 7 3 0,-3 15 0 16,-7 16 3-16,-10 19-2 15,-5 9-1-15,-2 0-4 16,-5 6-2-16,-10 26-8 16,8-7-2-16,6-9 0 15,-10-1 0-15,6-2-2 0,5-7-2 16,-1-5 1-16,4-11-1 16,3-8 0-16,11-14 2 15,0-8-12-15,10-7-6 16,1-13-29-16,-1-12-11 15,1-9-37-15,-1-4-14 16,0-2-20 0</inkml:trace>
  <inkml:trace contextRef="#ctx0" brushRef="#br0" timeOffset="284.945">2247 10618 268 0,'-14'-35'101'0,"18"29"-78"0,3 3 20 16,0 6 5-16,7 6-11 15,3 7-1-15,5 9-5 16,-1 10-2-16,11 15-16 16,3 35-1-16,0 2-1 0,4 1-6 15,7 28-1-15,-7 10 0 16,-1-17 0-16,1-11 0 15,0-11 0-15,-11-8-2 16,0-17-2-16,-3-15-39 16,3-21-19-16,-10-23-91 15,-4-16-66 1,0-25 86-16</inkml:trace>
  <inkml:trace contextRef="#ctx0" brushRef="#br0" timeOffset="691.059">3066 9771 296 0,'38'-34'112'0,"-6"12"-87"0,7-22 7 0,-18 28-5 15,7-3 0-15,1 4 4 0,-1 21 2 16,-7 10 5-16,0 12-21 15,-3 6 10-15,-4 10 4 0,-7 10-1 16,-3 5 0 0,-8 1-11-16,-7 9-4 0,-6-7-8 15,-8 1-3-15,-3 9-4 16,-7 10-1 0,6-1 1-16,8-5 0 0,11-11 0 15,10-8 0-15,14-13 2 16,14-7 3-16,11-8-2 15,7-7 0-15,21-10 3 16,10-3 1-16,1-2-6 16,-18-4 0-16,0 6 1 15,-21-2 1-15,-4-4-28 16,-7 6-10-16,-3-6-43 0,-11 4-17 16,7-1-96-1</inkml:trace>
  <inkml:trace contextRef="#ctx0" brushRef="#br0" timeOffset="1097.174">4530 10593 296 0,'-7'-57'110'16,"10"26"-86"-16,1-4 20 0,-1 23 5 0,4 3-12 15,0 9-1-15,7 12-3 16,1 26 1-16,2 9-18 16,-3 12-3-16,0 29 1 0,-3 16-6 15,0 2 0-15,-8 10-4 16,1 13-1-16,-1-13-1 16,1-22-2-16,-4-13-30 0,-4-18-15 15,-3-16-48-15,-11-19-20 16,-3-18-40-1</inkml:trace>
  <inkml:trace contextRef="#ctx0" brushRef="#br0" timeOffset="1291.222">4205 11148 340 0,'-3'-22'129'0,"20"9"-100"0,19-6 0 0,-12 4-5 15,11-4-5-15,29-12 1 16,17-7-5-16,4-3-1 0,-1 4-8 15,12 5-4-15,2 4 1 16,-2 3-4-16,-12 9 0 16,-10 1-41-16,4-4-17 0,-11-3-80 15,4-6-58 1,-8-7 84-16</inkml:trace>
  <inkml:trace contextRef="#ctx0" brushRef="#br0" timeOffset="1864.097">5831 10144 416 0,'-38'-15'156'0,"27"5"-121"0,-14 7 1 0,15 3-8 16,-8 3-20-16,-7 4-2 16,-10 5 0-16,-14 4 3 15,-4 3-4-15,0 9 1 0,4 13 4 16,6 9-6-16,8 3-2 15,10 13-1-15,11-7-1 16,7-2-3-16,11-7 0 16,13 3 6-16,22 4 3 15,3 12-3-15,11 3-2 16,0 3 4-16,0-6 4 16,-3 3-3-16,-15-3 2 15,-7 6 1-15,-10-6 5 16,-15-3-2-16,-10-6 3 15,-18-7-6-15,-13-6-1 16,-1-12-4-16,-28-4-3 16,17-6 0-16,-6-9-1 0,7 0-3 15,-1-13 2-15,15-13-1 16,10-9 0-16,22-18 0 16,3-17-2-16,21-8 0 15,25-17 3 1,21-21 0-16,10-13 1 0,4-9 0 15,15-25 0-15,10 2-3 16,-15 1 2-16,-6 0 1 16,-14 9 2-16,-26 28-1 15,-13 23 2-15,-21 18-2 16,-22 19 2-16,-24 22-4 16,-18 22 0-16,-11 18-1 0,12 14-2 15,-5 2-24-15,15-6-9 16,17 6-43-16,4-6-18 15,14 0-86 1</inkml:trace>
  <inkml:trace contextRef="#ctx0" brushRef="#br0" timeOffset="2313.388">6791 10681 300 0,'14'-19'112'0,"0"12"-87"0,4 1 13 0,-11 6 1 16,0 6-6-16,-7 10 1 15,-4 6-15-15,-10 16-4 16,-3 18-9-16,-8 13-4 0,-7 10-1 15,-3-7-1 1,-7 0 0-16,-4 9 0 0,0 1 2 16,4-7-1-1,3-6 2-15,3-13-18 0,5-9-4 16,6-12-37-16,7-13-17 16,1-16-74-1</inkml:trace>
  <inkml:trace contextRef="#ctx0" brushRef="#br0" timeOffset="2552.771">6297 10452 340 0,'18'-29'129'0,"3"33"-100"0,21 21 13 16,-17-7 0-16,10 20-13 15,8 12 0-15,6 10-10 16,-10 21-1-16,0 17-11 15,3-1-4-15,-10 0 0 0,3 10 0 16,4 5 1-16,3-11-5 16,4-13 1-16,0-13-22 15,0-16-8-15,-1-12-29 16,5-12-10-16,-8-16-92 16</inkml:trace>
  <inkml:trace contextRef="#ctx0" brushRef="#br0" timeOffset="2839.007">7451 10721 312 0,'-21'0'115'0,"31"0"-89"0,18 7 16 0,-10-7 2 0,10 3-18 16,11-3-4-16,7 6-13 16,14-6-4-1,14 0-3-15,7-6-2 0,0 6 3 0,0-3-2 16,8-4 2 0,2-2-18-16,-6 6-6 0,-11-4-65 15,-7 7-26-15,-7-9-22 16</inkml:trace>
  <inkml:trace contextRef="#ctx0" brushRef="#br0" timeOffset="3364.199">8576 10053 312 0,'-11'-37'118'0,"15"21"-92"0,7-6 8 0,-4 10 0 16,7-4-2-16,7-3 3 16,14 0-15-16,18 4-4 15,11 2-10-15,-1 10 7 0,-3 6 4 16,-3 13 4-16,-8 6 4 16,-10 6-7-16,-15 13 0 15,-9-4-9-15,-8-2-1 16,-7-1-2-16,-4 1 1 15,-3-4-2-15,3-3 2 16,1 1-6-16,3 8-3 16,7 7-2-16,4 9 3 15,6 10 0-15,8 0 1 0,10-4 0 16,8-2 0-16,6 12 0 16,4 6 0-1,-4 3 0-15,-3-2 2 16,-7-7-1-16,-11-7-1 0,-10-2 12 15,-15-4 6-15,-13-2-7 16,-26-1-1-16,-20 0-4 16,-8-9-1-16,-10-6-3 15,-14-7-2-15,-11-9-2 16,8-9 1-16,6-10 1 16,11-13 0-16,7-5-14 15,10-4-3-15,12 0-22 16,20-3-10-16,14 0-27 15,18 0-10-15,18-3-91 16</inkml:trace>
  <inkml:trace contextRef="#ctx0" brushRef="#br0" timeOffset="3935.676">9938 9718 344 0,'-4'-19'129'0,"4"19"-100"0,0-9 7 0,0 9-2 16,0 0-7-16,7 0 2 0,4-3-10 16,7-4-1-16,3 7-11 15,10 0 2-15,19 0 2 0,17 7 0 16,7 5 1-16,4 7 0 15,-1 3 2-15,8 3 4 16,-8 6 3-16,-10 7-2 16,-17 0-2-16,-22 2-3 15,-17 7-1-15,-18-3-3 16,-15-3-1-16,-2 0-5 16,-4 0-3-16,-1-1 0 15,5 4-1-15,6 13-3 16,4 2 0-16,7 13 2 15,7-9 0-15,10-3 1 16,8-4 0-16,14-3-3 16,14 7 2-16,14 9 1 0,3 6 2 15,1-3-1-15,-4-6 2 16,-8-9 4-16,-13-7 4 16,-14 0-2-16,-18-6 0 15,-14-7-3-15,-28-5-1 16,-32-1-3-16,-14-3 1 15,-11-6-4-15,-25 0 0 16,-3-3-1-16,4-6 0 16,-7-4-11-16,3 0-7 15,10 4-18-15,11 3-8 16,18 2-31-16,14 1-14 16,4-6-103-16</inkml:trace>
  <inkml:trace contextRef="#ctx0" brushRef="#br0" timeOffset="4685.321">1323 12295 300 0,'11'-3'112'0,"10"9"-87"0,10 1-7 16,-13-7-9-16,7 3 2 16,7-3 5-16,20 3 3 15,8 0 3-15,18 7-12 16,-4-4 3-16,28-3 3 0,25 3-2 16,11-6 2-16,42 0-5 15,14-6-1-15,32-3-4 16,35-7 1-16,17-3 0 15,33-6 3-15,31 3-3 16,32-6-2-16,25 3 0 16,13 0-1-16,15 0-2 15,7 6-2-15,11 6 1 0,-1-2 1 16,8-4-1-16,3-6-1 16,0-10 1-16,7-9-1 15,7-6 0-15,-3 0 2 16,-4 3 1-16,-21 6 1 15,-18 3-5-15,-17 10 1 16,-57 9-2-16,-28 7-2 16,-49 9-24-16,-18 3-9 15,-39 3-1-15,-38 3 2 16,-33 4-43-16,-24 2-18 0,-32 1-29 16</inkml:trace>
  <inkml:trace contextRef="#ctx0" brushRef="#br0" timeOffset="5373.444">2191 13365 220 0,'21'-120'82'0,"-7"92"-64"0,-3-9 18 16,-8 24 4-16,1-3-6 15,-4 4 3-15,-7 9-4 16,-7 9 0-16,-8 13-18 15,-2 34 2-15,-8 25 1 0,-7 16-4 0,4 41 2 16,7 16-3 0,-4 43 0-16,0 7-7 15,7 40-2-15,8-6-2 0,10 4-2 16,7-23 1 0,7-18-1-16,21-26-3 0,21-31 2 15,11-25 1-15,11-25 0 16,-11-22-27-16,3-16-11 15,-6-15-32-15,10-19-13 16,-14-25-58 0</inkml:trace>
  <inkml:trace contextRef="#ctx0" brushRef="#br0" timeOffset="5840.91">6530 12860 252 0,'7'-22'93'0,"7"25"-72"0,11 16 16 0,-11-7 2 16,7 16-8-16,4 16-1 16,3 10-1-16,7 15-1 15,11 34-15-15,7 13 8 0,3 35 2 16,1 9-7-16,-8 15-2 15,-6 13-6-15,-12-3 0 16,-16 13-5-16,-15-16 0 16,-15-4-1-16,-20 10-2 15,-4-21 1-15,-3-20-1 16,0-3 0-16,6-18 0 16,5-26-29-16,6-22-13 0,4-21-27 15,3-23-9-15,8-15-67 16</inkml:trace>
  <inkml:trace contextRef="#ctx0" brushRef="#br0" timeOffset="6203.207">7719 12969 272 0,'-4'-87'104'0,"8"55"-81"0,-1-5-2 15,-3 24-4-15,0 4 2 0,-7 9 8 16,-3 15-1-16,-11 26-1 16,-8 12-13-16,-13 20 6 0,-11 36 2 15,-10 26-6-15,-1 41-1 16,1 15-5-1,6 38-3-15,8 6 0 0,6 25 1 16,15-9-3-16,14-6-2 16,14-26 0-16,14-18-1 15,21-29 0-15,25-34 2 16,18-28-8-16,7-28-3 16,13-26-33-16,15-25-12 15,7-34-107-15</inkml:trace>
  <inkml:trace contextRef="#ctx0" brushRef="#br0" timeOffset="6561.396">11659 12587 272 0,'103'-44'104'0,"-58"57"-81"0,12 15 14 0,-32-3 1 16,6 25 2-16,15 35 5 15,14 15-7-15,18 32-3 16,-1 18-19-16,-2 7-3 15,-5 22-2-15,-6-16-2 0,-19 0 0 16,-13 9-5-16,-25-6-1 16,-14-9-3-16,-25 3-1 15,-17-16-23-15,-25-12-12 16,-11-13-21-16,-6-3-7 16,-26-9-94-1</inkml:trace>
  <inkml:trace contextRef="#ctx0" brushRef="#br0" timeOffset="7162.083">2840 13832 228 0,'14'-63'85'15,"-14"57"-66"-15,-4 9 21 0,1 6 7 0,-8 13-10 16,-3 25-1-16,-7 3-9 16,0 7-3-16,-11 21-13 15,0 23 2-15,1-1 3 0,2-3-6 16,-6 10-1-16,3 12-3 15,4-13-1-15,7-8-3 16,0-11-2-16,0-5-4 16,3-16 0-16,4-13-42 15,3-18-17-15,1-20-91 16</inkml:trace>
  <inkml:trace contextRef="#ctx0" brushRef="#br0" timeOffset="7417.526">2215 13659 320 0,'18'3'121'0,"10"13"-95"0,15 25 14 0,-26-13-1 16,15 22-10-16,14 10-2 15,3 6-9-15,18 31-1 16,-3 19-10-16,-15-31-2 0,15 49-1 15,-8 11 0-15,1-14 0 0,-4-15-2 16,3-15-2-16,-3-4-30 16,7-22-13-16,-7-19-27 15,10-18-11-15,-3-13-60 16</inkml:trace>
  <inkml:trace contextRef="#ctx0" brushRef="#br0" timeOffset="7985.034">8544 13562 284 0,'7'-41'107'0,"-3"32"-83"0,-8 3 19 15,1 6 3-15,-4 9-13 16,-7 10-2-16,-11 12-12 16,-10 22-1-16,-8 29-11 15,-6 6-2-15,0 6-1 0,-4 9-2 16,-4 13-2-16,-3-6 1 16,-3-13 1-16,-1 0-1 15,8-6 2-15,3-9-24 16,11-4-8-16,3-21-30 0,7-13-13 15,7-22-69 1</inkml:trace>
  <inkml:trace contextRef="#ctx0" brushRef="#br0" timeOffset="8209.635">7973 13546 344 0,'28'35'129'0,"-10"-10"-100"0,6 22 0 0,-10-9-7 0,1 21-9 16,-1 13 2-16,0 10-8 15,3 12-2-15,-2 9-3 16,-1-2-4-16,0-4 1 0,0-3-17 16,0-6-5-16,0-10-38 15,-3-6-15-15,3-22-57 16</inkml:trace>
  <inkml:trace contextRef="#ctx0" brushRef="#br0" timeOffset="9066.88">3785 13941 208 0,'-3'-28'79'15,"3"13"-61"-15,-4-11 17 0,4 14 3 0,0-4-7 16,0 4 2-16,0 2-6 16,0 10 1-16,0 13-16 15,0 18 4-15,0 10 2 0,4 9-6 16,-1 10 1-16,1 15-6 15,-4 13 1-15,0-7-3 16,0-5 0-16,0 2-3 16,0-6-2-16,0-3 1 15,0-6 1-15,0-7-10 16,0-18-4-16,0-7-36 16,-4-18-14-16,1-16-83 15</inkml:trace>
  <inkml:trace contextRef="#ctx0" brushRef="#br0" timeOffset="9307.033">3355 14242 280 0,'7'7'107'0,"4"-1"-83"0,13 0 10 0,-10-3 0 16,11 4-8-16,17 2 2 15,15 0-5-15,-1 1-2 16,11-1-11-16,0-9-4 0,18 0 0 16,10 0-3-16,-7-9 0 15,-3 6-1-15,0-4-2 0,-11 1-21 16,0 0-11-16,-7 0-130 16</inkml:trace>
  <inkml:trace contextRef="#ctx0" brushRef="#br0" timeOffset="10133.882">8848 14057 260 0,'-18'0'96'0,"15"-3"-75"0,-1 3 14 0,0 0 3 15,1 0-5-15,-1 3 3 16,1-3-7-16,-1 10-3 15,4-4-14-15,7-3 6 0,4 7 4 16,10-10 0-16,14 6 1 16,11-3-3-16,4-3-1 0,13-3-8 15,11 3-2-15,4 0-5 16,-4 0-3-16,-11 0 2 16,-10 0 0-16,-10 3 1 15,-8-3 0-15,-10 0-16 16,-8 0-6-16,-3 0-31 15,-7 0-11-15,-3-3-33 16,-4-3-14-16,-7-4-33 16</inkml:trace>
  <inkml:trace contextRef="#ctx0" brushRef="#br0" timeOffset="13586.7">4999 13700 236 0,'0'-50'90'0,"3"34"-70"0,4-3 21 0,4 10 7 15,-4 0-13-15,4 2 0 16,-4 4-5-16,7 6 1 16,0 7-17-16,0 8 7 0,-3 17 6 15,3 28-4-15,-7 9 1 16,0 16-11-16,-7 15-5 15,0 16-5-15,-4 0 0 0,-3-9-2 16,-3 16 2-16,3-4-2 16,0-19 2-16,3-18-2 15,4-13-1-15,0-12-15 16,4-16-7-16,3-19-29 16,3-7-10-16,1-18-10 15,-1-9-1-15,5-19-62 16</inkml:trace>
  <inkml:trace contextRef="#ctx0" brushRef="#br0" timeOffset="13840.101">5479 13412 304 0,'21'-29'115'0,"-14"32"-89"0,11 19 19 0,-8-3 4 16,-3 9-9-16,0 13 1 15,0 6-10-15,-3 25-2 16,-4 19-16-16,0 6-3 0,-7 13 0 16,0 25-4-16,0-3-1 15,3-13-2-15,-3 16 0 16,4-10-2-16,-1-15-1 16,4-22-32-16,4-16-14 15,3-16-43-15,3-24-16 16,4-23-49-1</inkml:trace>
  <inkml:trace contextRef="#ctx0" brushRef="#br0" timeOffset="14787.073">10149 13283 248 0,'-42'3'93'0,"35"-3"-72"0,0 6 25 16,7-6 7-16,0 0-16 16,0 0-4-16,7-6-6 15,4 3-2-15,10-6-14 16,14-1 4-16,18 1 3 0,7-1 3 0,3 7 4 16,4 3-2-1,8 10-2-15,-1 15 0 16,-7 12 1-16,-14 7-3 0,-15 0 0 15,-20 3-4-15,-18-3-1 16,-18 0-6-16,-13 3 0 16,-5 3-5-16,-2-3-2 15,-5 7 0-15,4-11-1 16,4-5 0-16,7-3 2 16,10-4-6-16,11-3-1 15,14 0-1-15,11-6 4 16,7 3-1-16,13 0 1 15,19 1 0-15,10-5 0 0,0 8 2 16,-7 2 2-16,-11-3 1 16,-6 16 1-16,-12 0 4 15,-9 3 3-15,-19 0-2 16,-14-3 0 0,-20-3-3-16,-22-4-1 0,-11-2-3 15,-6-4-2-15,-15 1 1 16,-10-4-1-16,0 0-3 15,10-6 2-15,7-6-12 16,15-7-5-16,10-3-28 16,18-3-10-16,13-6-31 15,15 0-10-15,11-6-82 16</inkml:trace>
  <inkml:trace contextRef="#ctx0" brushRef="#br0" timeOffset="16526.161">903 15685 128 0,'0'-16'49'0,"7"10"-38"0,7-4 1 16,-7 4 1-16,0 3 17 16,8-3 11-16,-1 6-19 15,7 0-9-15,7 0-9 16,4 0 1-16,7 0 1 0,10 0 4 16,0-3 4-16,8-4 16 15,3-5 8-15,7-4-15 0,21 4-8 16,11-10-5-16,7-3 0 15,17-13-3 1,15-6 1-16,3-16-1 0,32-9 3 16,10 7-3-16,18-10 1 15,0-16-5-15,32-22 0 16,3 0 1-16,22-12 0 16,10-19 0-16,-3 6 0 15,17 10-2-15,-21-1-2 16,18-2 5-16,-36 18 1 15,-3 16-2-15,-25 12-3 16,-21 20-11-16,-10 5-4 16,-12 4-28-16,-34 6-11 0,-18-6-34 15,0-1-15-15</inkml:trace>
  <inkml:trace contextRef="#ctx0" brushRef="#br0" timeOffset="17325.585">2311 8207 212 0,'-4'0'79'0,"11"3"-61"0,11-3-5 0,-4 0-7 15,0-3-4 1,11-1 3-16,3 1 4 16,11-3 5-16,24-6-8 0,1-7 3 0,13-6 4 15,12-13-1-15,27 0 3 16,8-2-2-16,20-4 0 16,22-6-3-16,3-10 1 15,39-12-4-15,-3-16 1 16,24-3 1-16,18-3 2 15,7-22-3-15,39-12 0 16,-7 5-3-16,7-8 0 16,21-7-6-16,-11 12 1 15,-7 13 0-15,-3 7 2 0,-25 12-3 16,-3 3 0-16,-22 15-118 16,-28 14-78-1,-38 8 77 1</inkml:trace>
  <inkml:trace contextRef="#ctx0" brushRef="#br0" timeOffset="19127.415">21781 4378 280 0,'14'-25'107'0,"-7"16"-83"0,-4-1 15 0,-3 10 3 15</inkml:trace>
  <inkml:trace contextRef="#ctx0" brushRef="#br0" timeOffset="19335.473">21798 4344 557 0,'-14'15'51'16,"-7"20"-27"-16,-11 2-1 0,-7 32-2 15,-3 22-3-15,-11 7 0 16,-14 14-8-16,-14 23-4 0,0-9-1 15,3-4-1-15,8-3-2 16,6-3-2-16,4-12 1 16,11-20-1-16,6-15 0 15,8-12 2-15,10-10-19 16,4-13-6-16,4-9-30 16,3-6-11-16,-1-9-24 15,5-10-10-15,3-13-38 16</inkml:trace>
  <inkml:trace contextRef="#ctx0" brushRef="#br0" timeOffset="19607.184">21128 4134 320 0,'10'-32'121'0,"1"26"-95"0,14 6 18 0,-8 3 0 15,8 16-7-15,7 25 1 16,3 15-10-16,4 10-3 16,-7 35-14-16,-4 15-4 0,-3 13-1 15,-8 21-1-15,1 1 0 16,-4-16-1-16,0 0 0 16,4-13-2-16,3-15-2 15,0-22-2-15,7-19 1 16,4-19-45-16,3-9-20 15,1-22-120 1</inkml:trace>
  <inkml:trace contextRef="#ctx0" brushRef="#br0" timeOffset="19877.286">21763 4999 348 0,'-14'-6'129'0,"28"-1"-100"0,18 4 9 16,-11-3-3-16,11 3-14 15,6 0 1-15,8 3-7 0,11-3-1 16,10 3-8-16,7 0-2 16,0 3 0-16,-7 0-2 15,-7 0 1-15,-4-3-4 16,1 0 0-16,-4-3-50 0,-4 0-20 15,0 0-36-15,-6 0-11 16,-11-4 0 0</inkml:trace>
  <inkml:trace contextRef="#ctx0" brushRef="#br0" timeOffset="20399.734">23061 4146 316 0,'-14'-37'118'15,"21"24"-92"-15,7-9 11 0,-3 13-1 0,6-4-11 16,8 1 0-16,7-7-1 16,7 6 2-16,6-2-14 15,1 2 4-15,7 7 4 0,4-4-2 16,-1 13 1-16,-6 4 3 15,-12 2 3-15,-9 1 0 16,-19-1 2-16,-17 10-9 16,-11 9 0-16,-6 0-11 15,-1 0-2-15,0 1-3 16,4-1-2-16,0 0-2 0,7 3 1 16,7 1-1-16,7 2 0 15,7 4 0-15,7 0-2 16,4 5 3-16,10 4 0 15,11 10 1-15,7 12 0 16,3 0 6-16,-3-3 4 16,-7-7 3-16,-8-5 3 15,-9-7-5-15,-15-4 1 16,-11 1-7-16,-17-3-3 16,-14-3-4-16,-15-4-1 15,-3-6 6-15,-10 1 3 16,-18-10-1-16,-11-1 0 15,7-2-17-15,8-7-4 16,10 1-21-16,10-4-9 0,8 0-28 16,10 1-11-16,7-1-122 15</inkml:trace>
  <inkml:trace contextRef="#ctx0" brushRef="#br0" timeOffset="20896.284">20627 6150 312 0,'-39'9'115'0,"32"-3"-89"0,0 1 3 0,7-1-2 16,0-3-7-16,4-3 3 15,-1 10 2-15,4-4 4 16,7-3-15-16,18-3 12 0,24-9 4 15,22-1-4-15,28-15-1 16,46-6-8-16,38-10 0 16,39 3-1-16,47 4-1 0,38-1-3 15,21 4 0-15,3 6-1 16,-3 6 1 0,1 3-6-16,-44 4-4 0,-9 2-1 15,-47 1 1-15,-42 3-1 16,-25-1 2-16,-31-2-18 15,-32 0-6-15,-32-1-43 16,-28 1-19-16,-29-1-38 16,-17 1-14-16,-21 0-14 15</inkml:trace>
  <inkml:trace contextRef="#ctx0" brushRef="#br0" timeOffset="21378.094">21692 6648 332 0,'46'-72'126'0,"-21"53"-98"0,10-6 1 16,-17 16-7-16,-1-1-2 15,-2 4 4-15,-5 6 10 16,-3 6 3-16,-10 16-19 15,-11 16 3-15,-15 12 2 0,-9 7-3 16,-8 2-2-16,0 7-8 16,-4 9-2-16,-10 7-2 15,-3-1-1-15,-4-9-6 16,7-3 1-16,3-12 0 16,8 2 0-16,14-5-3 15,7-4 2-15,6-12-21 16,8-10-10-16,7-16-24 15,4-5-7-15,3-14-16 0,0-11-5 16,3-8-58 0</inkml:trace>
  <inkml:trace contextRef="#ctx0" brushRef="#br0" timeOffset="21615.826">21255 6545 316 0,'10'-75'121'0,"5"56"-95"0,13-3 29 0,-14 16 5 15,7 2-21-15,4 8-5 16,3 5-7-16,0 19-2 16,0 22-14-16,-3 13 4 0,0 9 5 0,-4-6-11 15,-3 22-2-15,-1 6-5 16,4 0-2 0,1-9 1-16,6-10-1 0,4-9-3 15,-1-10 2-15,5-6-39 16,-1-12-18-16,0-7-30 15,-3-15-10-15,0-10-60 16</inkml:trace>
  <inkml:trace contextRef="#ctx0" brushRef="#br0" timeOffset="21871.048">22416 6495 416 0,'0'-16'156'0,"7"16"-121"0,0 6 8 0,-4 1-4 16,4 5-12-16,0 13 1 16,0 10-6-16,0 12-4 15,0 6-10-15,0 0-3 0,1 4 1 16,2 2-3-16,1 10 0 16,-1 0-1-16,1 3 1 15,-1-9-31-15,-2-6-13 16,-1-10-30-16,-4-10-13 15,-3-5-21-15,0-11-10 16,-7-8-17 0</inkml:trace>
  <inkml:trace contextRef="#ctx0" brushRef="#br0" timeOffset="22066.109">21999 6962 376 0,'-3'-10'143'0,"13"10"-112"0,15-3 1 15,0-3-7-15,24-3-6 16,18-4 3-16,7-6-10 16,7 0-4-16,8 1-5 15,-1 8-3-15,-4-2 1 0,-13 5-28 16,-8 4-9-16,-6 3-81 16,-4-6-36-16,0-3 299 15,-4-1 140-15</inkml:trace>
  <inkml:trace contextRef="#ctx0" brushRef="#br0" timeOffset="22580.761">23146 6385 380 0,'-74'-10'143'0,"60"4"-112"0,3 3 16 0,11 3-1 16,4-6-13-16,3 0-2 15,10-4-4-15,11-2 0 16,15-4-15-16,10 7 6 0,0-1 5 16,7 7-3-16,10 9 0 15,8 1-2-15,-4 11-2 16,-11 1-4-16,-17 3 0 16,-14 0-3-16,-18 3 0 0,-21 0-3 15,-14 3-1-15,-7 4-3 16,-1-4 1-16,1 0-2 15,7 0-1-15,3 1-2 16,4 2 1-16,7 0-1 16,4-2 0-16,6 8 2 15,8-2 0-15,6-4 0 16,8 0 0-16,3 10 0 16,4 0 0-16,0 0 0 15,-7-4 2-15,-11-2 1 16,-14-1 3-16,-14-2-1 15,-18-4 0-15,-7-3-3 16,-10 0-2-16,-18 0 1 16,-25-3-1-16,-3 6-3 15,-1-3 2-15,-2-3-12 0,2-3-7 16,8-3-31-16,14 0-15 16,14-7-67-16,18 0-27 15,10 1-26 1</inkml:trace>
  <inkml:trace contextRef="#ctx0" brushRef="#br0" timeOffset="23162.988">15162 5504 292 0,'-56'0'110'0,"52"0"-86"0,11 0 9 0,4 0-3 16,7 0-1-16,6 0 5 15,8 0-6-15,7-3 0 0,10-4-15 16,15 1 1-16,13 3 0 0,5-3-7 15,6-1-2-15,21-2-1 16,11 3 0-16,-7-4-5 16,-11 10 1-16,-10 0-86 15,-18 19-37-15,-21 6-37 16</inkml:trace>
  <inkml:trace contextRef="#ctx0" brushRef="#br0" timeOffset="23372.151">15378 6297 404 0,'0'25'151'0,"35"-22"-118"0,46-3 5 0,-28-3-6 16,17-12-10-16,36-7 1 16,18-13-12-16,-4-6-4 15,7 4-5-15,-4 12-4 0,-10 3 1 16,-18 6-28-16,-6 3-10 15,-1 1-52-15,0 2-21 16,-7 10-40 0</inkml:trace>
  <inkml:trace contextRef="#ctx0" brushRef="#br0" timeOffset="24467.796">19463 3434 344 0,'-28'-3'129'0,"38"3"-100"0,11 13 2 0,-7-4-5 16,8 7-3-16,2 12 3 16,4 29 0-16,4 24-1 15,-4 16-14-15,-6 57-2 0,-12 22-2 16,-3 43-3-16,-7 57-1 15,-7 22 3-15,0 25 1 16,-3 22 1-16,-5 12 2 16,1-18 10-16,-3-23 5 15,-4 4-7-15,-4-38 0 16,-3 4-9-16,6-42-3 16,5-9-3-16,10-28-3 15,10-34 1-15,11-29-1 0,11-28-3 16,3-9 0-16,4-19 2 15,7-10 2-15,10-12 0 16,11-7-1-16,7-15-2 16,4-12 1-16,6-4 1 15,36-9 0-15,14-16 0 16,36-16 2-16,27-6-1 16,54-12-1-16,38-10-2 15,39-3 1-15,35-3 1 16,29-12 0-16,27-20-7 15,19-15 0-15,-4 3-8 0,-1-3-1 16,65-25 0-16,-75 9 0 16,-56 23 11-16,-39 15 5 15,-49 18 1-15,-47 20 2 16,-20 6-4 0,-36 9 0-16,-31 6 1 0,-32 1 2 15,-29-1 1-15,-17-3 1 16,-17-2 9-16,-12-1 6 15,-6-9-8-15,-7-10-3 16,-4-12-5-16,-4-16-3 16,1-9 1-16,0-16-1 15,-1-35 0-15,4-18 0 16,0-35-3-16,4-28 2 0,3-53 1 16,-7-9 0-16,-7-7 0 15,-14-22 0-15,-7 37-3 16,-7 1 2-16,-4 34 1 15,-10 23 0-15,-11 2 0 16,-17 32 0-16,-15 18-3 16,-3-2 0-16,3 18 4 15,1 3 1-15,-15 19-3 16,-7-9-1-16,0-4 1 16,4 20 0-16,-14 5 1 15,-22 14 0-15,-3 5 0 16,-35 13 0-16,-18 0 0 15,-49 7 2-15,-15 2 3 0,-31 7 2 16,-39 12 1-16,-46 0 0 16,-25 13-4-16,-31 3-1 15,-32 12-1-15,-21 13-2 16,-8 16-6-16,1 25-4 16,21 34-30-16,35 10-13 15,46 15-33-15,35 25-13 16,68 1-73-1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9:12.3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2582 8442 192 0,'-24'-13'71'0,"17"10"-55"0,3-3 17 0,1 3 7 0,-1 0-10 16,0-4 0-16,1 7-4 15,3 0-1 1,0 0-14-16,0 0 4 0,3 0 3 0,5 7-2 15,-1-4 3-15,10 0 1 16,8-3 0-16,10-3-3 16,11 0 2-16,0-4-4 15,10-2-1-15,8-1-4 16,17 1-1-16,-7 6-3 16,4-3-1-16,-8 12-6 15,-17-3 1-15,-3 6 6 16,-8 10 4-16,-14 16 1 15,-7 15 3-15,-7 13-3 16,-10 12-1-16,-8 22 0 16,-6 13 1-16,-4 9-3 15,-7-22-3-15,-1 7 0 16,-6 2 1-16,3-5-1 0,4-26 0 16,0-3-3-16,7-28 1 15,0 0-2-15,3-3 2 16,1-10-2-16,-1-12-1 15,4 0-21-15,7-16-64 16,7-6-6 0,7-7-58-1,-3-2-66-15,-1-14 74 16</inkml:trace>
  <inkml:trace contextRef="#ctx0" brushRef="#br0" timeOffset="406.717">4085 7924 132 0,'0'-15'52'0,"0"8"-41"0,-3 1 31 0,3-3 10 15,0 6-11-15,-4-4-3 16,-3 4-7-16,0-3-2 15,0 6-16-15,0-3 1 0,3 3 2 16,-6 3 3-16,-1 3 1 16,-6 13-3-16,-1 19 0 15,-3 24 4-15,-4 17 1 16,0 27 0-16,-10 32 1 16,3 13-9-16,-3 50-1 15,10-13-7-15,4 22-2 16,7-38-2-16,14-15 1 15,14-16-2-15,4-6-1 0,-1-22 1 16,12-25-1-16,6-19 2 16,7-16 1-16,-6-16-15 15,-1-11-4-15,-3-11-58 16,-8-12-26-16,-10-12-59 16</inkml:trace>
  <inkml:trace contextRef="#ctx0" brushRef="#br0" timeOffset="1065.007">4770 8668 240 0,'3'-41'90'0,"1"19"-70"0,-4-6 15 0,0 18 2 16,0 1-4-16,0-1 3 16,-4 4-9-16,1 16-2 15,-8 11-14-15,0 14 4 0,1 6 5 16,-8 12-5-16,-3 10 2 15,-7 28-8-15,-7 12-1 16,-4-9-4-16,0-6-3 16,7 12 0-16,0-12 1 15,8 0 1-15,6-19 1 16,4-10-7-16,3-11 0 16,4-8-43-16,4-21-81 15,3-19 3 1,0-16-8-1</inkml:trace>
  <inkml:trace contextRef="#ctx0" brushRef="#br0" timeOffset="1322.761">4367 8523 244 0,'-14'-50'93'0,"18"44"-72"0,6 3 18 15,1 3 3-15,10 3-5 16,4 9 3-16,10 13-7 15,7 13 0-15,1 6-19 16,-1 9-4-16,-3 13 1 0,0 22-7 0,-15 28 0 16,1-13 0-16,-4-2 2 15,-3-4-3 1,3-12-2-16,-3-7 0 16,-4-25-1-16,3-15-22 15,5-29-10-15,9-15-35 0,1-16-12 16,-7-3-63-1</inkml:trace>
  <inkml:trace contextRef="#ctx0" brushRef="#br0" timeOffset="1756.593">5175 7921 244 0,'4'-25'90'0,"-1"16"-70"0,11-10 19 16,-7 10 5-16,4-1-12 16,3 1-3-16,0 6-2 15,0 6 0-15,4 6-14 16,-4 7 5-16,-3 3 5 0,3 6-1 16,-4 3 1-16,-3 3-3 15,-3 4-3-15,-8 2-5 16,-3 4-2-16,-7 6-4 15,-3 0-1-15,-12-3-3 16,5 0 1-16,-1 9 0 16,4-2 1-16,7-1-2 15,10-3-2-15,11-7-2 16,7-2 1-16,8-7 1 16,2-2 2-16,12-4-1 15,-1-3 2-15,11-3 0 0,3-4 1 16,-10-2 0-16,0-4 2 15,-4 1-1-15,-10-4 0 16,3-3-36-16,-7 0-17 16,0-3-37-16,-3-3-14 15,3-6-65 1</inkml:trace>
  <inkml:trace contextRef="#ctx0" brushRef="#br0" timeOffset="2206.583">5761 9025 260 0,'-25'9'96'0,"18"-9"-75"0,4 16 17 0,3-13 1 16,3-3-4-16,8 10 4 15,3-7 1-15,14-6 0 16,11-7-22-16,21-9 1 0,7 7-1 16,0-7-8-16,3 0-1 15,12 4-3-15,-5 2-1 16,-6 4-3-16,-8 5 1 16,-10 4 0-16,-7 4 1 15,-7 2-35-15,-7 0-17 16,-8 4-50-16,-3-1-23 15,-6 0-22 1</inkml:trace>
  <inkml:trace contextRef="#ctx0" brushRef="#br0" timeOffset="3140.966">7137 8263 176 0,'3'-31'66'0,"8"15"-52"0,-4-6 12 0,-7 10 4 16,3-1 2-16,1 0 3 16,-1 4-4-16,-3 6 1 15,-3 6-18-15,-1 16 3 0,1 6 3 16,-11 9-2-16,0 4 1 15,0 6-4-15,-1 12-1 16,1 7-4-16,4-3-1 16,3-4-3-16,3-9-1 15,8-6-3-15,6-3-2 16,4-4 3-16,8-9 0 0,2-6 3 16,8-10 1-16,10 1-1 15,8-10-1-15,3 0-6 16,0 0 1-16,-4 0 2 15,-10-3 3-15,-11-4-2 16,-7 7-2-16,0 0-27 16,-14 0-12-16,4 0-28 15,-8 0-8-15,-3 0-62 16</inkml:trace>
  <inkml:trace contextRef="#ctx0" brushRef="#br0" timeOffset="3453.826">7638 8166 220 0,'-11'-38'85'0,"8"19"-66"0,-1 1 19 0,4 8 5 16,0 1-9-16,0 3 11 15,0 15-12 1,4 16-18-16,-1 13 2 0,-3 12 3 15,0 13 0-15,0 24 0 16,0 7-10-16,0 4-4 16,0 8-4-16,0 20 1 15,0-20-2-15,0 7-1 0,7-28 1 16,0-4 1-16,4-5 1 16,-8-14 1-16,8-12-29 15,-1-15-10-15,1-13-32 16,-4-13-12-16,7-2-62 15</inkml:trace>
  <inkml:trace contextRef="#ctx0" brushRef="#br0" timeOffset="3740.364">8244 8573 272 0,'4'-9'104'0,"-1"9"-81"0,-3 3 20 0,0 0 3 16,0 10-13-16,-3 9-2 16,-4 3-9-16,-4 9-2 15,-3 4-11-15,-3 6-1 0,-1 9-1 16,-3 13-3-16,0 9-1 16,-4-3-1-16,0-9-2 15,4-6 1-15,0-20 1 16,3 1-3-16,8-13 0 15,-1-6-26-15,4-7-11 16,3 1-28-16,1-13-8 16</inkml:trace>
  <inkml:trace contextRef="#ctx0" brushRef="#br0" timeOffset="3977.568">7870 8558 276 0,'-17'-25'104'0,"17"34"-81"0,3 19 14 16,4-9-1-16,8 13-4 16,9 5 1-16,-3 1-5 15,8 6-3-15,-1 6-13 16,4 13-3-16,-1 2-2 0,1 14-6 16,0-13 0-16,7-7 1 15,-1-12 1-15,5 0-1 16,-1-12 1-16,0-10-37 0,-3 0-17 15,-3-6-106 1,-8-4-55-16,-7 1 103 16</inkml:trace>
  <inkml:trace contextRef="#ctx0" brushRef="#br0" timeOffset="4654.801">8971 8743 216 0,'-21'3'82'0,"7"-3"-64"0,-4 3 15 0,11 0 2 0,0 0-5 16,0 4 0-1,4 2-6-15,3 0-1 0,7 1-12 16,7-1 4-16,7-2 5 0,11-1 0 16,3-3 0-16,11-6-4 15,10-3 0-15,11-1-7 16,4 1-3-16,-4-3-1 15,-7 9-1 1,-11 0-2-16,-6 0-2 0,-8 6 3 16,-7-3 0-16,-3-3-26 15,-4 0-9-15,0 0-24 16,-3 0-7-16,-4 0-82 16</inkml:trace>
  <inkml:trace contextRef="#ctx0" brushRef="#br0" timeOffset="5841.367">10245 8185 180 0,'14'-38'68'0,"-4"26"-52"0,4-17 21 0,-6 20 9 15,-5 3-6-15,1 2-1 16,-4 4-5-16,-7 7-1 16,-4 5-18-16,-7 10 0 0,-3-3-1 15,-4 6 1-15,1-3 4 16,3-3-9-16,3 0-1 16,0 0-7-16,8-7-2 15,3 7-2-15,3-7 0 16,11 1 2-16,7-4 0 15,11 1 0-15,10-4 0 16,8 0 0-16,2 4 0 16,5 2-3-16,-1 4 2 15,-3-4 7-15,7 14 6 16,3 2 3-16,4 13 0 16,-3 6-1-16,-1 0-1 15,-10-3-1-15,-3-7 0 16,-8 4 2-16,-7-10 4 0,-7-6-4 15,-7 4 2-15,-7-11 0 16,-10-2-1 0,-15 0-5-16,-17-4-4 0,-14 4-3 15,-4 3-3-15,-7 0-2 16,-4-1-1-16,-6-2 4 16,-1-3 1-16,8-4-20 15,6-6-10-15,11-6-19 16,11-3-9-16,10-7-18 15,8-6-8-15,13-3-73 16</inkml:trace>
  <inkml:trace contextRef="#ctx0" brushRef="#br0" timeOffset="6095.158">10255 8012 260 0,'-14'-9'99'0,"21"9"-77"0,11 0 18 0,-4 0 4 16,14-10-10-16,11 1-2 15,7 0-7-15,10-7-2 16,18-3-12-16,18 0-2 0,0 0 1 0,-4 4-6 16,-3 5 0-1,-8 7-2-15,-3-3 1 16,-10 6-15-16,-11 6-7 0,-7-3-32 15,-15 4-15-15,-6 2-82 16</inkml:trace>
  <inkml:trace contextRef="#ctx0" brushRef="#br0" timeOffset="6364.205">11261 7451 244 0,'7'-31'90'0,"7"24"-70"0,18 7 21 0,-11 3 7 16,7 10-4-16,4 12 4 16,7 19-3-16,6 16 2 15,8 9-26-15,0 12 4 0,0 32 2 16,0 6-4-16,-7 0-1 16,-7 19-8-16,-8-6-4 15,-13-13-5-15,-11-9-4 16,-14 0 0-16,-11-4 1 15,-10-12-21-15,-3-9-9 16,-5-22-35-16,4-4-12 16,1-15-104-1</inkml:trace>
  <inkml:trace contextRef="#ctx0" brushRef="#br0" timeOffset="7132.876">2893 10922 252 0,'-14'-6'93'0,"14"6"-72"0,0 0 11 16,0 0 3-16,7 3-10 15,0 3-2-15,3 0-2 16,8 1 1-16,10-4-12 16,25-3 8-16,11 0 2 0,10 0-4 15,3 3 1-15,19 16-4 16,6 9 0-16,-10 6 1 15,-11 4 2-15,-4 3-3 16,-20 6 2-16,-11 6-2 16,-18 16 0-16,-14 3-5 15,-10 0 0-15,-15-6-1 16,-10 9 1-16,-22 4-9 16,-6 6-4-16,0-4 7 0,-11-6 3 15,17-3-2-15,1-9-2 16,10-6-3-16,8-7 1 15,6-10-1-15,14-11 0 16,8-14-25-16,7-11-9 16,13-11-33-16,8-5-11 15,7-10-88 1</inkml:trace>
  <inkml:trace contextRef="#ctx0" brushRef="#br0" timeOffset="7537.815">4463 10289 244 0,'0'-22'90'0,"-4"19"-70"0,-3-1 28 0,4 4 7 15,-5 7-18-15,-6 5-4 16,4 16-4-16,-8 29 1 16,-3 18-16-16,0 10 3 0,0 24 1 15,-1 17-6-15,1 2 1 16,4 29-6-16,-4 0-2 15,6-10-2 1,8 4-3-16,7-13 1 0,7-22 1 16,8-13-1-16,6-18 2 15,-4-22-22-15,8-10-7 16,3-15-42-16,8-13-17 16,2-6-70-1</inkml:trace>
  <inkml:trace contextRef="#ctx0" brushRef="#br0" timeOffset="8124.696">5179 10803 208 0,'24'-35'77'0,"-6"20"-60"0,0-7 15 0,-11 12 2 0,0 1 0 16,0 6 2-16,4 6-4 16,-8 16 0-16,-6 21-18 15,-12 17 1-15,-6 18-1 16,-11 0-3-16,-10 7-1 0,-14 18-6 16,3 1-3-16,3-14 0 15,5 1 1-15,6-13-1 16,-4-6-1-16,5-12 1 15,9-1-1-15,8-15-14 16,-3-6-5-16,9-17-32 16,5-15-15-16,3-12-69 15</inkml:trace>
  <inkml:trace contextRef="#ctx0" brushRef="#br0" timeOffset="8375.874">4875 10671 252 0,'18'-44'93'0,"-4"35"-72"0,7 6 14 0,-7 6 2 16,11 3-6-16,7 10 2 15,7 9-10-15,-8 12-4 16,5 23-11-16,-5 15-1 0,1 7 3 16,-4 2-6-16,-3 7 0 15,3 16 0-15,4-10 0 16,-7-9-2-16,7-13-2 15,-1-12 1-15,8-10 1 16,-7-12-30-16,7-6-13 0,3-17-50 16,-10-8-22-16,7-10-4 15</inkml:trace>
  <inkml:trace contextRef="#ctx0" brushRef="#br0" timeOffset="8841.664">6184 10765 244 0,'-7'-19'93'0,"4"13"-72"0,-1-3 14 0,4 9 2 16,-3 0-10-16,-1 0-1 15,4 6-4-15,-3 7-2 0,-1 8-10 16,0 20 5-16,1 22 2 0,-4 3-7 16,3 0-1-1,1 3-5-15,-4 12-3 0,7 1 2 16,0-4 0-16,7-9-1 16,-4-16 1-1,8-12-7-15,-4-10 1 0,-3-9-32 16,-1-15-14-16,-3-14-90 15,-11-8-55 1,-17-10 88-16</inkml:trace>
  <inkml:trace contextRef="#ctx0" brushRef="#br0" timeOffset="9054.067">5754 11179 272 0,'17'9'104'0,"-2"-5"-81"0,16-1 9 0,-6-3 1 15,14-3-8-15,14-4 0 16,3 1-13-16,1 0-5 16,-4 0-5-16,3 2-2 0,-10 1 3 15,0 0-2-15,0 0-1 16,-4 3-21-16,0-3-9 16,-3 0-51-16,0-4-23 15,0-2-7 1</inkml:trace>
  <inkml:trace contextRef="#ctx0" brushRef="#br0" timeOffset="9775.042">8573 10207 200 0,'-8'-50'77'0,"12"31"-60"0,3-3 17 16,0 13 4-16,4 2-5 16,3 11 3-16,7 5-3 15,14 13 0-15,8 9-18 16,2 13 2-16,5 28 3 0,-1 16-5 16,-6 9 2-16,-8 13-8 15,-7 15-3-15,-10-2-3 16,-11-10 0-16,-14 6 0 0,-7 3 1 15,-11-18-5 1,-3-20 1-16,-1-5 2 16,1-23 1-16,7-9-23 0,3-12-9 15,4-13-26-15,7-13-8 16,7-15-76 0</inkml:trace>
  <inkml:trace contextRef="#ctx0" brushRef="#br0" timeOffset="10103.867">9497 9759 240 0,'24'-44'90'0,"-9"28"-70"0,-1-3 15 16,-11 10 20-1,-3 25-12-15,-7 9-10 16,-7 22-8-16,-14 37-15 16,-11 14 7-16,-10 33 3 0,-1 17-6 15,8 2-1 1,7 23-5-16,13-14-3 0,12-8-5 16,10-4 0-16,14-6 0 15,14-21 0-15,11-23 2 16,3-9 1-16,4-16-37 0,-3-16-14 15,-1-12-42-15,7-13-16 16,-3-9-19 0</inkml:trace>
  <inkml:trace contextRef="#ctx0" brushRef="#br0" timeOffset="10493.449">10061 10351 192 0,'0'-25'71'0,"4"22"-55"0,-1-3 13 16,-3 6 2-16,4 0 1 16,3 0 4-16,0 9-3 15,0 1 0-15,-3 21-18 16,-4 16 0-16,0 6-1 0,-8 4-5 16,-2 5-3-16,-8 7-3 15,-3 13 0-15,-7-1-2 16,0 1 2-16,-4-13-2 15,0-9-1-15,4-10-2 16,3-3 1-16,4-13-34 16,0-6-15-16,7-6-89 15</inkml:trace>
  <inkml:trace contextRef="#ctx0" brushRef="#br0" timeOffset="10762.646">9574 10364 288 0,'4'-19'107'0,"7"10"-83"0,6 9 10 0,-3 0 0 0,11 15-6 16,10 17 1-16,11 12-5 16,3 9-1-16,1 6-12 15,-1 7-4-15,-6 13-3 0,-1 5-2 16,-7 1-2-16,0-10 1 15,1-12 1-15,3-3-1 16,-1-23 2-16,1 1-35 16,4-19-13-16,-5-13-38 15,-2-12-14-15,-8-13-29 16</inkml:trace>
  <inkml:trace contextRef="#ctx0" brushRef="#br0" timeOffset="11010.145">10403 10731 288 0,'-17'-3'110'0,"20"-4"-86"0,8 7 11 0,-1 0 1 15,8 0-18-15,7-3-2 16,7-3-10-16,10 6-2 15,11-10-2-15,3 7-2 0,4-3 3 16,0 0 0-16,-7 0 3 16,0 2-43-16,0 4-19 0,0 0-80 31</inkml:trace>
  <inkml:trace contextRef="#ctx0" brushRef="#br0" timeOffset="11408.996">12076 9834 260 0,'-15'-9'99'0,"19"5"-77"0,3-2 11 0,0 6 2 15,7 0-1-15,7 10 4 16,8 5-1-16,6 17-1 16,7 18-19-16,1 19 5 0,-1 6 5 15,-3 22-2-15,-4 19 0 16,-3 3-11-16,-1 4-4 15,-2 8-2-15,-15-12 0 16,-7-12-4-16,-11-13-1 16,-3-6-1-16,-7-10 1 15,-7-12-24-15,0-9-11 16,-4-7-36-16,-3-13-15 16,0-2-93-16</inkml:trace>
  <inkml:trace contextRef="#ctx0" brushRef="#br0" timeOffset="14924.754">11232 10317 220 0,'8'-13'85'0,"-5"10"-66"0,8-3 21 0,-8 3 4 0,4 0-9 16,0 3-1-16,0-4-2 16,-3 4 0-16,3 0-17 15,-4 4 6-15,1 2 6 0,-4 0-2 16,-4 0 0-16,-3 10-5 15,-3-3 0-15,-1 5-9 16,1-2-4-16,-1 3-4 16,4-3-3-16,0-1 1 15,3-2-1-15,1-4 0 16,6 7 0-16,4-7 0 16,8 1 0-16,2-4 0 15,4 0 0-15,4 1 0 16,0-1 0-16,3 0 0 15,-3 3 0-15,3 4 0 0,0 3 0 16,0 3 0-16,8 2 0 16,2 5 0-16,5 2 0 15,-4 0 0-15,-1 3 0 16,-2 1 0-16,-8 5 2 16,-7-5-1-16,-7-4 2 15,-10 0 9-15,-15 0 7 16,-14-6-6-16,-10-6 0 15,-4-3-9-15,-7-4-3 16,1-3-3-16,-8-3 0 16,-4-3 2-16,4 0 0 15,7-3-9-15,4-3-2 0,10-7-34 16,8 1-13-16,10-4-19 16,10-3-5-1,11 1-76 1</inkml:trace>
  <inkml:trace contextRef="#ctx0" brushRef="#br0" timeOffset="15241.682">11257 10257 288 0,'-21'-3'107'0,"25"3"-83"0,6 0 19 0,1 0 3 16,3 0-18-16,7 3-5 16,7 0-6-16,4-3 2 15,0 0-11-15,3 0-2 0,4 0-2 16,3-3-5-16,4 3 1 15,-4-3-11-15,-6 3-3 16,-8-3-42-16,-7 0-15 16,-7-3-74-16</inkml:trace>
  <inkml:trace contextRef="#ctx0" brushRef="#br0" timeOffset="16260.964">7408 10345 228 0,'14'-28'85'0,"-6"15"-66"0,2 1 14 15,-3 5 4-15,-3 1-8 16,-4 6 18 0,3 6-9-16,-3 13-20 15,0 13 3-15,0 30 2 0,0 1 3 16,4 9 2-16,-1 13-11 16,4 18-3-16,4 10-4 15,-1-12-1-15,1-1-5 16,3 6-1-16,4-8-1 15,-8-14-2-15,1-15 1 16,-4-9 1-16,0-13-10 0,0-9-2 16,-3-13-48-16,-4-7-21 15,0-11-90 1</inkml:trace>
  <inkml:trace contextRef="#ctx0" brushRef="#br0" timeOffset="18872.672">4039 12364 160 0,'-3'13'63'0,"3"-10"-49"0,0 6 5 0,0-9 0 16,0 7-2-16,0-7-1 16,0 0 3-16,7-7 2 15,0 4-11-15,7-6 3 0,4-7 1 16,6 0-1-16,5 1 2 16,6-4-2-16,4-3 2 15,10-6 1-15,22-7 2 16,24-18 1-16,21-25 3 15,39-13-1-15,32-10 2 0,36-27-4 16,34-10-2-16,8 3-7 16,24-22-2-16,14 0-6 15,-20 10-2-15,10-7 2 16,-29 7 1-16,-3 12-1 16,-24 16 1-16,-5-9-2 15,-24 12-1-15,-31 15 1 16,-22 17-1-16,-28 27-3 15,-32 7 2-15,-45 28 7 16,-33 16-25-16,-13 12-11 16,-11 7-137-1</inkml:trace>
  <inkml:trace contextRef="#ctx0" brushRef="#br0" timeOffset="19903.738">5715 5410 236 0,'18'-35'88'0,"-4"32"-69"0,3 3-5 0,1 0-5 16,0 0-8-16,17-3-1 15,14-3 7-15,11-10 3 16,7-9-5-16,11-13-3 0,28-15 1 16,10-3 11-16,8-7 6 15,27-6-6-15,5-3-3 16,27-19-6-16,8 0-2 0,27-3-1 15,12-10 1-15,34-21 0 16,18-7 3-16,8 1-3 16,27-10 0-16,1 3-1 15,-22 25-2-15,0 15-6 16,-35 17-4-16,-3 3-120 16</inkml:trace>
  <inkml:trace contextRef="#ctx0" brushRef="#br0" timeOffset="20777.223">16062 5099 276 0,'-35'-25'104'0,"28"25"-81"0,0 3 7 0,7-3-1 0,7 4-3 15,7-1 4-15,10 0-5 16,12 0-1-16,10-6-13 15,17-7 0-15,32-2 2 0,8-1-7 16,-1 1-3-16,14-4-5 16,1 7 1-16,-11 9 3 15,-18 0 1-15,-18 6-67 16,-17 7-32-16,-24 5-55 16</inkml:trace>
  <inkml:trace contextRef="#ctx0" brushRef="#br0" timeOffset="20986.948">16263 5598 316 0,'0'19'118'0,"14"-10"-92"0,25 1 6 0,-4-10-2 16,32-7-10-16,11-2 0 15,17-7-11-15,22-3-3 16,-5 7-4-16,-9-1-2 0,-8 4 3 15,-14-1-11-15,-10 4-4 16,-11 3-58-16,-11 3-26 0,-7 3-39 16</inkml:trace>
  <inkml:trace contextRef="#ctx0" brushRef="#br0" timeOffset="22234.26">21160 4043 212 0,'21'-41'79'0,"-4"28"-61"0,12-9 15 0,-15 10 3 0,7-1-3 16,0 1 1-16,4 2-6 15,-8 4-3-15,-2 3-13 16,-5 3 8-16,-6 3 6 0,-8 0-5 15,-6 4 0-15,-5 2-10 16,-6 3-2-16,-10 4-3 16,-1 3 1-16,-4 3-4 15,1 3 0-15,0 3-1 16,3 4-2-16,7-4 1 16,8 0-1-16,6-3-5 15,11-3 1-15,11-9 2 16,17-7 3-16,21-6 0 15,18-3-1-15,4-4 1 0,0 1 1 16,6 3-3-16,15 3 0 16,3 9 1-16,-7 10 0 15,1 13 0-15,2 5 0 16,1 4 8-16,-4 0 5 16,-7 15-4-16,-14 7-1 15,-10 6 5-15,-15 0 1 16,-14-6 6-16,-14-7 2 15,-14-9-7-15,-14 0-2 16,-17-9-5-16,-15-7 0 16,-7 4-5-16,-11-10-2 15,-20-10 2-15,-19-2 0 16,5-4-1-16,-1-9 1 16,-11-3-4-16,1-6-2 15,10-1-18-15,15-2-9 0,13-4-9 16,18 0-3-16,14-6-10 15,15 4-5-15,10-1-11 16,14-9-5-16,21-7-59 16</inkml:trace>
  <inkml:trace contextRef="#ctx0" brushRef="#br0" timeOffset="22638.846">21318 3792 256 0,'-14'3'96'0,"18"0"-75"0,-1 7 10 0,4-10 1 15,0 0-5-15,4 3 2 16,3 0-3-16,0 0 1 16,4 0-15-16,3 0 6 0,7 0 3 0,11 0-3 15,28-3 2-15,28-9-5 16,18-3-1-16,39-7-4 16,3 0-1-1,29 0-5-15,-4 7-1 0,6-4-1 16,-2 13 1-16,-25 3-2 15,-22 0 2-15,-17 9-13 16,-17-6-6-16,-19 16-38 16,-20-3-17-16,-22 3-78 15,-14 3-54 1,-14-10 87-16</inkml:trace>
  <inkml:trace contextRef="#ctx0" brushRef="#br0" timeOffset="23280.749">19043 5466 260 0,'7'6'99'0,"7"-6"-77"0,14 4-4 16,-10-4-6-16,7 0 2 16,13 0 5-16,19-4 6 15,13 4 2-15,8 0-14 0,10-3 3 0,25 0 2 16,7 3-4-1,14-3 0-15,25 3-4 0,10-3-1 16,25 3-1-16,4-3 2 16,28 3-5-16,10 0-1 15,18 0 0-15,25-3 0 16,-1 3 4-16,22 0 3 16,18-7-4-16,-1 7-2 15,4-3-2-15,18 3 0 16,0-6 0-16,-8 12 1 15,8-3-2-15,-15 4 1 16,-24-1-2-16,7 0-1 16,-46 0-2-16,-10 1-1 0,-33-1-45 15,-31-3-17-15,-17 0-19 16,-26 0-3-16,-27 7-41 16</inkml:trace>
  <inkml:trace contextRef="#ctx0" brushRef="#br0" timeOffset="24421.255">19689 6115 236 0,'-8'-6'90'0,"8"3"-70"0,-3-3 15 15,3 2 2-15,0-2-4 16,0 0 1-16,0 3-8 16,0 3-2-16,0 0-13 15,0 0 0-15,3 3 2 0,8 3 4 16,14 0 2-16,17 1 1 16,18-4 2-16,11 0-10 15,17-6-2-15,25 0-2 16,-4 3 2-16,-3-3-5 15,3-1-1-15,-3 4-2 16,-11 4 1-16,-14 2 2 0,-13 6 4 16,-16 7 2-16,-13 9 3 15,-18 7-1-15,-14 6 2 16,-21 9-6-16,-17 19-3 16,-12 19-3-16,-3 3-3 15,4-1 3-15,-4-8 0 16,4 6-1-16,7-4-2 15,3-5 1-15,4-10-1 16,6-13 0-16,8-9 0 16,4-9-3-16,3-10 2 15,7-6-12-15,0-6-7 16,7-7-29-16,3-6-11 0,1-6-22 16,3-6-9-1,0-10-63 1</inkml:trace>
  <inkml:trace contextRef="#ctx0" brushRef="#br0" timeOffset="25037.775">21721 5795 252 0,'3'-18'93'0,"-3"18"-72"0,0 0 14 16,0 0 2-16,-3 6-4 16,-5 6 1-16,-2 7-4 15,-8 16 1-15,-3 18-17 16,-4 22 5-16,1 13 4 0,-1 6-6 16,0 13 1-16,4 12-9 15,4-6-3-15,2-7-3 16,8-2 0-16,7-7 0 15,7-6 3-15,4-9-5 16,3-14-1-16,7-11 0 0,7-10 0 16,1-9-3-16,-1-13 0 15,0-7-38-15,0-8-15 16,-3-10-23-16,0-10-8 16,-8-8-50-1</inkml:trace>
  <inkml:trace contextRef="#ctx0" brushRef="#br0" timeOffset="25413.216">22348 6153 252 0,'4'-31'96'0,"3"15"-75"0,0 0 14 16,-3 10 1-16,-4 3-6 15,0 3 2-15,0 3-1 16,-4 19 1-16,-3 9-17 16,-7 10 2-16,-4 6 3 0,-6 3-5 15,-5 0 2-15,-2 19-8 16,-1 7-3-16,0-4-3 15,4-10 0-15,0 4-2 16,3-16 2-16,4-3-2 0,3-9 2 16,1-7-7-16,2-5-1 15,5-8-34-15,3-5-13 16,0-7-34-16,3-9-11 16,1-16-36-1</inkml:trace>
  <inkml:trace contextRef="#ctx0" brushRef="#br0" timeOffset="25685.334">21996 6156 288 0,'-4'-25'110'0,"8"16"-86"0,-1 2 5 0,1 7-5 15,3 7 1-15,0 8 7 0,3 10 3 16,1 10 0-16,3 6-18 15,0 2-1-15,4 8-2 0,0 11-7 16,3 10-2-16,3 1-1 16,1-11 0-16,3 1-2 15,1-16 1-15,2-3-2 16,-6-10-1-16,0-5-26 16,-4-11-10-16,-4 1-33 15,1-9-13-15,-4-10-67 16</inkml:trace>
  <inkml:trace contextRef="#ctx0" brushRef="#br0" timeOffset="26022.366">22493 6526 296 0,'-7'-3'110'0,"7"6"-86"0,7 0 11 0,0-3-1 15,4 0-15-15,6 0-3 16,15 0-7-16,3 0-4 0,11-3-2 15,0 0-3-15,0 0 1 0,-4 0-1 16,-3-1 2-16,-7 1-25 16,0 0-10-16,-4 0-89 15,0 3-64 1,0 0 74-16</inkml:trace>
  <inkml:trace contextRef="#ctx0" brushRef="#br0" timeOffset="26542.9">23372 6181 276 0,'3'-19'104'0,"-3"10"-81"0,4-1 23 0,-1 4 5 16,-3 3-14-16,0 3-3 15,-3-3-14-15,-4 6-5 16,-8 6-8-16,-9 4-3 0,-8 3 2 15,-3 3-3-15,3-1 0 16,4 1-1-16,7 0-2 16,3 0 1-16,11-4-1 15,7 1-3-15,10-6 2 16,8 5 1-16,10-2 0 16,1-4-3-16,2 1 2 15,1-1 1-15,0-3 0 16,0 0 2-16,-1 4 1 0,5-1 3 15,2 4 1 1,1 3 3-16,4 2 1 16,-5 11-1-16,1 8 1 0,-4 4-2 15,-6-3 2-15,-5-1 0 16,-6-2 1-16,-11-7-2 16,-7-3 1-16,-11-6-2 15,-10 3 0-15,-10-10-5 16,-8-2-3-16,0-7 0 15,0 0-1-15,0-3 0 16,0-3 2-16,4-3-6 16,0-1-1-16,7-2-31 15,3-1-14-15,4-5-14 16,7 5-6-16,7-2-30 16,3-4-13-16,1 1-9 15</inkml:trace>
  <inkml:trace contextRef="#ctx0" brushRef="#br0" timeOffset="27007.48">23379 6006 272 0,'-11'-4'101'0,"11"11"-78"0,7 5 20 0,-3-6 5 0,3 4-11 15,3-1 1-15,4 7-4 16,-3-7 1-16,14 1-19 16,10-7 2-16,11-3 2 0,10-3-5 15,-10-4 0-15,-7 7-7 16,7-9-3-16,14-3-2 15,-4-1 0-15,-6 0-2 16,-8 1-1-16,-7-1 1 16,-7 4 1-16,-3 0-3 15,-7 2 0-15,-4 1 1 16,-4 3 0-16,-3 6 0 16,-7 3 0-16,0 7 2 15,-3 6 1-15,-1 9-4 0,1 6-1 16,-4 1 3-16,3-1 3 15,4-2-3-15,0-4-3 16,4-9-41-16,6 0-17 16,5-7-29-16,2-9-12 15,1-9-49 1</inkml:trace>
  <inkml:trace contextRef="#ctx0" brushRef="#br0" timeOffset="27500.371">24359 5755 284 0,'-14'-19'107'0,"14"19"-83"0,4 3 15 0,3 3 3 16,3 7-3-16,1 9 4 15,7 3 0-15,3 12 1 16,3 17-24-16,8 18 8 0,3 13 3 16,-3-1 1-16,0 7 1 15,0 16-12-15,-4-1-3 16,-7-5-10-16,-7-10-3 16,-10-16-1-16,-11-6 0 15,-14-10 0-15,-8 1 0 16,-6-10-16-16,0-9-6 15,3-10-29-15,0-9-10 16,1-6-16-16,2-4-8 0,-2-5-63 16,-5-4-67-1,1-3 74-15</inkml:trace>
  <inkml:trace contextRef="#ctx0" brushRef="#br0" timeOffset="28898.585">18944 3456 244 0,'32'-91'90'0,"-14"35"-70"0,6-32-5 15,-10 60-6-15,4-10 5 16,3-2 6-16,0 2 3 16,1 16 3-16,-1 6-14 0,-4 19 6 15,-6 26 5-15,-4 49-1 0,-11 29 1 16,-6 53-10-16,-11 31-3 15,-8 41-6-15,-16 44-3 16,-15 34 2 0,-7 10 2-16,0 22-2 15,3 18 0-15,1 4-1 0,10-38 1 16,3-12 0-16,4-35 1 16,8-10-2-16,6-46 1 15,11-16 2-15,7-22 4 16,10-38-4-16,11-31-1 15,11-22 0-15,10-21 0 16,11-20-2-16,10-12-2 16,22-7 1-16,17-9 1 15,4-6-1-15,24-3-1 0,25-7 3 16,18-6 0-16,31 4 1 16,29-7 0-16,25-7-2 15,45-2-2-15,28-1 1 16,22-12 1-16,17-9-1 15,25-3-1-15,85-1-2 16,-11 7 1-16,0 6 1 16,-10 9 0-16,-8 10 0 15,-21 3 2-15,-28 7-1 16,-17 5-1-16,-15 4-2 16,-60 6-1-16,-20 0-1 15,-47 0 3-15,-39-4 0 16,-27 1 3-16,-22-6-3 15,-25-7 0-15,-17-9 3 0,-18-13 1 16,-10-12-1-16,-8-19-2 16,1-6 1-16,3-10-1 15,3-15 2-15,4-35 1 16,-7-13-1-16,0-30-2 16,4-23 1-16,0-41 1 15,13-15-3-15,11-47-2 16,-3 3-1-16,-7 6 0 15,-18 7 0-15,-14 34 3 16,-21 40 4-16,-18 26 3 16,-11 13-2-16,-13 18-3 15,-8 25 0-15,-3 10-1 16,-4 9-3-16,-3-7 0 0,0-5-1 16,3 12 3-16,4 3 0 15,3 7 1-15,1 6-3 16,-1-13 2-16,-3-13 1 15,0 14 0-15,-11 5-3 16,-3-6 2-16,-8 0 1 16,-10-6 2-16,-28 3 1 15,-32 16 3-15,-10 6-3 16,-47 3 0-16,-13 4-1 16,-43-10-2-16,-31-10 3 15,-40-9 0-15,-48 22-4 16,-65 10-1-16,-62 15 1 15,-72 25 0-15,-20 19 3 0,-29 34 1 16,-3 35-1 0,28 13 1-16,57-4-2 15,63-18-1-15,60 3-43 0,38-20-19 16,57-11-117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9:45.9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1157 9498 224 0,'-7'-21'85'0,"7"5"-66"0,0-6 14 15,0 9 2-15,4-2-1 16,-1 5 5-16,1 1-11 15,-1-1-2-15,-3 10-15 16,0 7 13-16,-3 15 6 0,3-7-4 16,-7 39-1-16,-4 11-5 15,0-8-3-15,-6 12-5 16,3 6-2-16,3 4-6 16,-3 2-1-16,7-15 1 15,3-7 0-15,4-8 0 16,4-11 0-16,10-8-2 0,4-7-2 15,13-6 1-15,5-10 1 16,3-6-1-16,10-3 2 16,-7 0 0-16,-6-3 1 15,-1 3-2 1,0 0 1-16,-10 3-2 0,-8 3 2 16,1-2-42-16,-4 8-16 15,-3-6-23-15,-4 1-7 16,3-1-71-1</inkml:trace>
  <inkml:trace contextRef="#ctx0" brushRef="#br0" timeOffset="358.375">1711 9248 272 0,'-4'-51'104'0,"4"55"-81"0,-3-8 23 15,3 4 5-15,0 4-14 16,0 8-1-16,-4 10-8 16,-3 9 0-16,-3 29-16 15,3 25 4-15,-7 9 4 0,-1 34-7 16,5 13 0-16,-8-3-7 15,8 25-2-15,3-9-2 0,0-22 1 16,3-1-2-16,1-8-1 16,3-17 3-16,0-18 0 15,0-19-19-15,7-22-7 16,0-19-32-16,3-28-13 16,4-15-54-16,4-14-25 15,-4-8 29 1</inkml:trace>
  <inkml:trace contextRef="#ctx0" brushRef="#br0" timeOffset="643.148">2339 9821 312 0,'-11'-6'118'0,"8"25"-92"0,-4-19 19 15,3 9 2-15,-3 10-16 16,-3 19-4-16,-12 12-9 16,8-3-1-16,-21 19-10 15,3 3-2-15,4 9 1 0,-4 13-3 16,1-6-2-16,6-13 0 16,4-6 1-16,3-13-1 15,0 0-1-15,-3-9-15 16,7-6-5-16,4-7-36 0,-1-9-14 15,7-9-87 1</inkml:trace>
  <inkml:trace contextRef="#ctx0" brushRef="#br0" timeOffset="875.128">1930 9912 280 0,'-7'-28'104'0,"7"28"-81"0,3 6 18 0,1 4 4 15,3 9-11-15,7 12 0 16,4 10-10-16,3 3-5 16,7 3-11-16,0 3-3 0,-3 6 1 0,7 10-3 15,3-3 0-15,-3 3 1 16,-4-16 0-16,4-13-40 16,-1-8-15-16,-6-20-30 15,-4-15-12-15,0-10-34 16</inkml:trace>
  <inkml:trace contextRef="#ctx0" brushRef="#br0" timeOffset="1289.701">2512 8947 260 0,'-7'-19'96'0,"17"9"-75"0,11-8 23 0,-6 8 5 16,-1 1-11-16,7-1-2 16,0 4-1-16,0 6 3 15,-3 13-21-15,-8 9 6 0,-10 15 4 16,-7 13-9-16,-3-3 0 16,-8 4-4-16,1-4 1 15,-1-4-6-15,-3 1-3 16,7 3-6-16,-1 0 0 15,1 10 0 1,7-1 0-16,7-5 0 0,4-4 0 16,6-7-3-16,8-5 2 15,3-4 1-15,11-9 2 16,7-6-1-16,-4-4-1 16,4-2 1-16,0-1-1 15,-4 1 2-15,-7-4 1 0,4 3 1 16,-4 1 0-16,4-4-44 15,-11 3-18-15,0-2-53 16,0-1-22-16,1 3-22 16</inkml:trace>
  <inkml:trace contextRef="#ctx0" brushRef="#br0" timeOffset="1724.396">3193 9959 320 0,'-43'10'121'0,"43"-7"-95"0,0 0-6 15,21 0 52 1,8 0-25-16,10-3-11 15,13-6-9-15,12-10-17 16,17 7-4-16,4 0-2 0,-15-1 0 16,8 10 0-16,-18-3-2 15,3 3 1 1,-10 0-44-16,4 0-17 0,-11 0-123 16,-4 0-54-1,-3 0 121-15</inkml:trace>
  <inkml:trace contextRef="#ctx0" brushRef="#br0" timeOffset="2173.894">4078 9216 260 0,'-32'-37'99'0,"32"18"-77"0,0-6 20 0,0 12 3 16,4-2-10-16,3-4-3 15,7 0-7-15,11 0-2 16,7 3-12-16,10 16 11 0,-3 7 5 16,10 11-1-16,11 17-1 15,7 6 4-15,-3 12 2 16,-8 35-6-16,-10 9-1 16,-11 0-7-16,-14-3-2 15,-17 13-7-15,-15 0-3 0,-13-10 0 16,-8-13-1-16,-14 1-2 15,4-7 1-15,6-2-2 16,-2-1-1-16,6-6-2 16,11-3-1-16,10-13-1 15,11-6 0-15,7-6 0 16,14-13 3-16,18 0 0 16,17-12 1-16,8-7 2 15,-1-6 1-15,1-6-1 16,-1-3 1-16,-3-3-13 15,-7-1-6-15,-7 1-40 16,4-1-16-16,-15-2-58 16,0-4-22-16,-7 4-4 15</inkml:trace>
  <inkml:trace contextRef="#ctx0" brushRef="#br0" timeOffset="2866.875">5454 9304 280 0,'25'-34'107'0,"-18"18"-83"16,0 3 17-16,-7 7 2 0,0 0-10 16,-7 0 0-16,-11 2-9 15,-7 4-3-15,-3 7-12 16,-4 2-3-16,-10 7-2 0,-4 3-2 16,-3 6-2-16,-1 3 1 15,8 9-1-15,3 4-3 16,11 6 2-16,14-3 1 15,14-3 0-15,18 0-3 16,10-1 0-16,11 4 2 16,-4-3 0-16,18 6-2 0,10 13 2 15,11 9 3-15,0-3 1 16,-3 3 7-16,-15-7 6 16,-6-2 1-16,-8-4 1 15,-10-2 2-15,-14-4 0 16,-11-6-5-16,-11 3-1 15,-14-10-6-15,-13-5 0 16,-12-14-7-16,-6 1-3 16,0-9 3-16,3-7 1 15,7-6 0-15,4-10-2 16,10-12-2-16,0-3-1 16,15-16 2-16,6-19 0 15,15-15-2-15,21-19 0 16,10-7 2-16,14-6 2 0,4-15-2 15,-3 3 0-15,-1 15 1 16,-3 10 0-16,-11 9 0 16,-10 13 2-16,-14 12-1 15,-18 13 2-15,-7 15-2 16,-11 10-1-16,0 10-8 16,-13 2-5-16,2 7-44 15,5 0-20-15,3-4-110 16</inkml:trace>
  <inkml:trace contextRef="#ctx0" brushRef="#br0" timeOffset="3498.632">6639 9320 216 0,'0'-44'82'0,"4"25"-64"0,3-6 24 0,-4 16 8 0</inkml:trace>
  <inkml:trace contextRef="#ctx0" brushRef="#br0" timeOffset="3677.094">6660 9216 476 0,'0'13'47'0,"0"9"-24"15,0 3-4-15,0 25 1 0,0 16-5 16,0 6 0-16,4 0-7 16,3 10 0-16,0 12-5 15,0 0-2-15,4-6 0 16,-1-10 1-16,1-12-1 15,-1-10-1-15,-2-12-26 16,-1-9-12-16,-7-7-52 16,-4-9-20-16,-14-1-21 15</inkml:trace>
  <inkml:trace contextRef="#ctx0" brushRef="#br0" timeOffset="3889.176">6262 9778 256 0,'-4'-26'96'0,"22"55"-75"0,17-32 12 0,-7 3 2 15,18 3-6-15,14 3 1 16,4-15-13-16,10 9-5 16,11-16-7-16,3 0-4 0,-7 0 2 15,-11 4 0-15,-20 3 1 16,-8-1-42-16,-10 7-19 15,-25-3-81-15</inkml:trace>
  <inkml:trace contextRef="#ctx0" brushRef="#br0" timeOffset="4413.699">6075 9931 192 0,'17'-31'71'0,"-6"21"-55"0,0 1 15 0,-4 3 3 0,0 3-6 16,0 3-2-16,-4 6-1 16,-3 6 1-16,-3 7-14 15,-4 9 9-15,0 4 5 0,0 2-12 16,0 1-2-16,-4-1-6 16,0 1-1-16,1-1-3 15,-4-2 1-15,0-4-2 16,0 3-1-16,-8-3-10 15,5 1-6-15,3-11-36 16,-1 1-14-16,8-9-63 16</inkml:trace>
  <inkml:trace contextRef="#ctx0" brushRef="#br0" timeOffset="4651.39">5828 9872 244 0,'-7'-4'93'0,"14"4"-72"0,7 4 14 0,-3-4 0 16,3 6-3-16,3 6 1 15,12 7-10-15,-5 13-3 16,4 5-12-16,4 4-1 0,4-3 3 16,-5 5-6-16,1-2 0 15,0-3-2-15,3-7-2 16,0 4 1-16,1-10 1 0,6-6-36 15,-7-7-17-15,4-6-98 16</inkml:trace>
  <inkml:trace contextRef="#ctx0" brushRef="#br0" timeOffset="5461.638">7624 9292 224 0,'0'-19'85'0,"3"6"-66"0,-3 1 8 15,4 5 0-15,-4 1-3 16,0-3 1-16,0-1-3 0,0 1-2 15,0 3-10-15,0-1 2 0,0 7 4 16,0 7-2-16,-4 5 0 16,1 10-6-16,-5 0 0 15,1 3-3-15,0 6 0 16,0 4 3-16,4-1 3 16,3-5-6-16,3 5-1 15,4-9-4-15,4-3-1 16,3-6 1-16,11-4 2 15,-4-5 1-15,4 2 1 16,3-3-2-16,0-3-2 16,0-3-2-16,-10 7 1 15,0-4-28-15,-4-3-10 16,-4 0-32-16,1 0-10 16,-4 0-45-16</inkml:trace>
  <inkml:trace contextRef="#ctx0" brushRef="#br0" timeOffset="5763.736">7913 9223 208 0,'-7'-22'79'0,"7"9"-61"0,0 4 21 0,0-1 5 15,0 10-11-15,0 0-4 16,-4 6-2-16,-3 7 2 15,0 12-15-15,0 6 1 0,0 20-1 16,0 18 1-16,0 6 1 16,3 0-8-16,4-3-5 15,0 3-2-15,4 7 1 16,3-4 1-16,7-9 1 16,0-9-5-16,4-10 1 15,-1-6-2-15,1-13 0 16,0-2-42-16,-4-14-20 15,0-12-87 1</inkml:trace>
  <inkml:trace contextRef="#ctx0" brushRef="#br0" timeOffset="6362.664">8435 9128 272 0,'0'-43'101'0,"0"33"-78"0,-4-2 13 16,1 2 2-16,-4 10-16 16,-7 0-4-16,-7 6-5 15,-8 4 1-15,-2 6-7 16,-1 2-2-16,0 4 1 0,4 0-3 16,3 0-2-16,0 6-3 15,8-2 1-15,6-1 1 16,1 0 0-16,6-3-3 0,8 6 2 15,6 0 1-15,1 3 2 16,10 7-3 0,11 9 0-16,10 3-1 0,4-3 0 15,0 7 4-15,0-1 1 16,-4 3 5-16,-3 4 5 16,-7-1-1-16,-4-2 3 15,-7-4 5-15,-3-9 2 16,-8-6 0-16,-6-10-2 15,-11 3-8-15,-7-9-5 16,-8-3-4-16,-9-6 0 16,-12-4-2-16,1-3-1 15,0-3 1-15,3-3-1 16,7-6-3-16,7-10 2 16,8-15-1-16,3-19 0 0,14-10 0 15,14-9 0-15,7-25 2 16,18-15 0-16,7-4 0 15,-1 0 0-15,1-9-3 16,-3 2 0-16,-8 20 4 16,-10 19 1-16,-11 12 0 15,-11 22 1-15,-13 12-4 16,-15 10 0-16,-10 16-15 0,-8-1-4 16,1 10-23-16,7 6-10 15,3-2-56-15,14 5-22 16</inkml:trace>
  <inkml:trace contextRef="#ctx0" brushRef="#br0" timeOffset="7712.708">674 11624 204 0,'-25'-6'77'0,"22"3"-60"0,3 3-9 15,0 0-7-15,3 0-1 16,4 0 4-16,4 0 8 16,3 0 4-16,4 0-8 15,6 0 4-15,8 0 4 0,-4-6 1 0,0 6 1 16,4 0 0-16,3 0-2 15,1 0-2-15,3 0-1 16,13 0-1 0,8 0 2-16,14-3-1 15,-6-4 0-15,9-2-3 0,11 3 1 16,18-7-2-16,0 0 0 16,10-2-1-16,22-1 2 15,0 0-7-15,10-6-2 16,21-3 1-16,-10 3 3 15,24-6 0-15,-6 3 2 16,17-6-6-16,10 6-1 16,11-4 2-16,15-2 1 15,-1 0-1-15,7 3-2 16,18 2 1-16,-7-2 1 0,32 0 1 16,-18 0 1-16,14 0 0 15,11-4 2-15,-7 1-3 16,24 0 0-16,4-7-1 15,-4 10 1-15,22-1-4 16,10-2 0-16,53 3 3 16,-17 9 3-16,3 3-4 15,-15 4-1-15,-13 6 0 16,7 6 2-16,14 3 1 16,-18-3 1-16,-3 3-2 15,17 0-2-15,4-3 1 16,-4 0-1-16,-6-3 0 15,13 0 0-15,11 3 0 16,-3-3 2-16,-12-1-1 0,-13 4 2 16,7 7-2-16,-11-1-1 15,-24 3 1-15,3 4-1 16,-21-4 0-16,-14 4 0 16,-4-4 0-16,-24 10 2 15,-4-13-1-15,-18 4-1 16,-3-7 1-16,-7 0 1 15,-25-6-1-15,0 0-1 16,-32 3 1-16,-24-6 1 16,-18 6-1-16,-21 0-1 15,-25-4-32-15,-24-2-16 16,-18-3-40-16,-25-4-15 16,-14-3-35-16</inkml:trace>
  <inkml:trace contextRef="#ctx0" brushRef="#br0" timeOffset="8463.26">9546 8235 236 0,'11'-3'88'0,"-4"6"-69"0,0 16 6 16,-4-4 0-16,1 7-5 16,-1 16 0-16,1 21-4 15,-4 20 0-15,0 9-9 16,-4 25 5-16,-3 34 1 0,-3 29 0 15,-4 21 0-15,-4 44-5 16,-3 29 0-16,0 19-5 0,-4 37 0 16,0 25 1-16,4 0 2 15,0-3 6-15,3 13 4 16,4 12-8-16,4-10-2 16,-1-14-2-16,4 2 0 15,0 12-2-15,0-30 1 16,3-7-2-16,4-6-1 15,0-38 1-15,4-3-1 16,3-34 0-16,0-23 0 16,-3-9-16-16,-1-37-6 15,-3-35-16-15,4-34-6 16,-1-29-80 0,1-40-58-16,-4-26 73 15</inkml:trace>
  <inkml:trace contextRef="#ctx0" brushRef="#br0" timeOffset="9469.746">10971 9194 200 0,'0'-62'74'0,"0"33"-58"0,0-11 16 16,0 21 4-16,0 0 2 16,0 3 4-16,-3 4-6 15,-4 6 1-15,-7 12-21 16,-11 22-3-16,-10 13-1 0,-15 12-3 15,-3-6 2-15,4 10-6 16,3-4-1-16,4 10-2 0,7-10-2 16,10-6 1-16,7-9-1 15,8-1 0 1,6-9 0-16,11-6 0 0,11-15 0 16,10 2 0-16,14-6 0 15,15 13 0-15,-1-1 0 16,4 7 0-16,0 3 0 15,4 4 0-15,-4 2 2 16,-7 10 3-16,-8 12 2 16,-13 16 5-16,-14-3 5 15,-15-6 0-15,-10-7 1 16,-10-6-7-16,-8-6-2 16,-3-10-5-16,-8-6-1 15,-6-12-1-15,-7-1 1 16,-1-9-4-16,-3-3 0 0,4-6 1 15,7-7 0-15,3-5 0 16,11-17 0-16,10-15-3 16,15-16 2-16,20 3-1 15,22-34 0-15,17-22 0 16,11-13 0-16,15-27 2 16,16-5 0-16,1 20 0 15,-14 9 0-15,-18 19-3 16,-21 22 2-16,-18 22 3 15,-25 22 3-15,-24 28-2 16,-25 22-2-16,-6 13-3 0,-5 9 1 16,8 3-17-16,6 0-5 15,12 0-20 1,9 3-5-16,15 0-13 16,11-3-1-16,14 4-73 15</inkml:trace>
  <inkml:trace contextRef="#ctx0" brushRef="#br0" timeOffset="9918.712">11927 9436 236 0,'15'-54'90'0,"-8"54"-70"0,0-18 17 16,-4 14 4-16,1 8-7 0,-1-1 1 16,-3 6-7-16,-3 10 0 15,-8 12-16-15,-7 20 2 0,-6 8 2 16,-8 1-4-16,-7-1 1 16,-7 4-8-16,1 12-3 15,2 0-1-15,4-6 1 16,8-9-1-16,6-10-1 15,7-6-39-15,8-13-19 16,3-9-41-16,7-15-18 16,7-17 1-1</inkml:trace>
  <inkml:trace contextRef="#ctx0" brushRef="#br0" timeOffset="10132.819">11596 9389 312 0,'-7'-3'115'0,"14"9"-89"0,3 13 8 16,-3-4-4-16,4 20-12 16,3 15-3-16,4-6-6 15,-1 6-1-15,5-6-5 16,-1-3-2-16,0 3 2 0,0 0-2 16,0-7-1-16,0 1-28 15,1-10-14-15,-5-9-38 16,-3-13-17-16,-3-3-19 15</inkml:trace>
  <inkml:trace contextRef="#ctx0" brushRef="#br0" timeOffset="10552.678">12143 8533 300 0,'24'-32'112'0,"-6"17"-87"0,14-1 9 0,-15 10-1 15,5 6-6-15,-1 6 4 16,0 10-2-16,-7 9 2 16,-3 6-17-16,-4 10 1 0,-7 0 1 15,-4-1 3-15,-3-2 1 0,-4 0-9 16,-3-4-2-16,-3 7-5 15,-4-3-3-15,-1 9 0 16,5 0-1-16,3 0-3 16,7-10 2-16,7 7 1 15,10-3 0 1,11-7-3-16,8-5 0 0,2-1 4 16,1-3 1-16,0-9-3 15,0-1 1-15,-1-8 2 16,1-17 1-16,3 10-12 15,-3-6-4-15,-4 9-34 16,-3-9-14-16,-7 12-34 16,-1-9-16-16,-3 3-26 15</inkml:trace>
  <inkml:trace contextRef="#ctx0" brushRef="#br0" timeOffset="10941.727">12520 9589 272 0,'-21'-9'101'0,"21"-10"-78"0,-4 10 15 16,4 9 2-16,4 0-9 16,7 12-1-16,6-5-5 15,11-4-4-15,11 6-11 16,11-6 2-16,2-3 4 0,1-3-8 15,0 9-2-15,-3-2-4 16,-4-4 1-16,-8 6-2 16,-6-3-1-16,-11 9-41 15,-7-5-20-15,-7 5-104 16</inkml:trace>
  <inkml:trace contextRef="#ctx0" brushRef="#br0" timeOffset="11333.753">13356 8755 224 0,'18'-50'85'0,"-8"34"-66"0,1 4 19 0,-11 12 3 0,4 3-1 16,-4 6 0-16,-4 10-6 15,-3 10-1-15,-4 5-19 16,-3 10 5-16,-3 19 2 0,-1 2-3 16,4-2 0-16,3-3-6 15,8-10-2-15,6-6-4 16,8 3 1-16,6-13-2 15,5-2 0-15,2-10-3 16,5-4 1-16,-1-8-2 16,0-1-1-16,-3-2-37 15,-4-7-15-15,-3-7-47 16,-4 4-17-16</inkml:trace>
  <inkml:trace contextRef="#ctx0" brushRef="#br0" timeOffset="11586.107">13818 8718 324 0,'0'-10'121'0,"4"10"-95"0,-4 7 14 0,3-1-1 16,-3 10-8-16,-3 2 2 16,-4 17-6-16,-4 15 1 15,-6 25-16-15,-12 10-2 0,-2-4 0 16,-12 13-6-16,4 13 0 15,4 3-2-15,7-16 1 0,3-6-4 16,8 6 0-16,6-28-17 16,8 15-5-16,3-15-35 15,3-16-13-15,4-9-91 16,4-19-46 0,3-16 104-16</inkml:trace>
  <inkml:trace contextRef="#ctx0" brushRef="#br0" timeOffset="11960.268">14034 8928 304 0,'7'-32'115'0,"-7"26"-89"0,-15 12 1 0,5 4-6 16,-4 12-6-1,-7 28 4-15,-4 16 2 0,-7 3 2 16,-3 15-12-16,0 20 2 0,6-4 3 15,15-6-4-15,14-15 1 16,11 2-4-16,10-18 2 16,14-13-6-16,18-15-1 15,14-17-2-15,0-14 1 16,-3-8 0-16,-4-11 1 16,-4-13 0-16,-3-23 0 15,-7-21 2-15,-11-3 3 16,-17-13-6-16,-15-22-2 15,-10-6-3-15,-17 7 0 0,-12 15 2 16,-9 18 0-16,-1 23-3 16,0 19 2-1,7 15-26-15,7 16-9 16,8 15-44-16,13 23-18 0,11 9-53 16</inkml:trace>
  <inkml:trace contextRef="#ctx0" brushRef="#br0" timeOffset="12220.105">15127 9467 416 0,'4'-9'154'0,"-4"9"-120"0,-14 15 4 0,3-5-8 15,-10 12-16-15,-11 6-3 16,-7 0-6-16,-3 4-4 15,0 2 0-15,-1-3 1 0,-3-2 3 16,1-1-2-16,2 0-2 16,4 3-3-16,8 1 1 15,2-4-28-15,8 6-10 16,4-5-45-16,2-14-16 16,8 1-54-1</inkml:trace>
  <inkml:trace contextRef="#ctx0" brushRef="#br0" timeOffset="12425.639">14633 9210 400 0,'4'9'151'0,"3"10"-118"0,7 16 3 16,-3-16-9-16,-1 21-15 15,4 23-2-15,0 6-5 16,0 0-4-16,8-6 0 15,-1 2-1-15,3-5 0 0,8-3-11 16,3-10-5-16,4-7-58 16,0-8-24-16,-4-10-60 15</inkml:trace>
  <inkml:trace contextRef="#ctx0" brushRef="#br0" timeOffset="12879.028">15536 8868 288 0,'22'-22'107'0,"-5"19"-83"0,8 9 13 16,-11 4-1-16,0 18-10 16,0 25-3-16,0 13-9 15,-3 6-1-15,-8 10-8 16,-3 15-3-16,-3 6 1 0,-4-12 0 16,0-18 1-1,3-1-5-15,1-10 1 0,-1-11-31 16,1-11-14-16</inkml:trace>
  <inkml:trace contextRef="#ctx0" brushRef="#br0" timeOffset="13058.923">15304 9266 288 0,'10'0'110'0,"11"4"-86"0,29-1-4 0,-15 0-9 15,25-3-5-15,10-3 1 16,5 0-3-16,2-1-3 16,1 1 0-16,-11 6-23 0,-14-6-10 15,-11-3-92-15</inkml:trace>
  <inkml:trace contextRef="#ctx0" brushRef="#br0" timeOffset="13344.082">16302 8818 276 0,'7'-16'104'0,"-7"16"-81"0,0 4 14 15,0-1 1-15,-4 3-11 16,-3 3-1-16,-3 7-4 16,-4 9-2-16,-4 16-10 15,-7 3 7-15,8 3 3 0,6 6-2 0,8-12 0 16,10 0-10-16,7-7-3 15,3-6-3-15,12 1-2 16,2-8-2-16,5-8 1 16,-1 3 1-16,0-13 2 15,-3 6-32-15,-4-9-14 16,0 0-29-16,-6 0-12 16,-1 0-58-1</inkml:trace>
  <inkml:trace contextRef="#ctx0" brushRef="#br0" timeOffset="13586.14">16739 8862 324 0,'-3'-22'121'0,"-1"19"-95"0,-6 3 3 0,3 3-6 0,-4 6-6 16,-7 13 1-16,-6 25 2 15,-8 13 0-15,-3 6-11 16,-1 0 1-16,1 9 3 0,7 10-7 15,7 2-1-15,10-8-5 16,8-7-1-16,10-16 1 16,7-2 2-16,7-14-28 15,4-11-9-15,3-7-29 16,0-16-10-16,4-9-67 16</inkml:trace>
  <inkml:trace contextRef="#ctx0" brushRef="#br0" timeOffset="14137.857">17198 8799 352 0,'7'-28'132'0,"-7"22"-103"0,0 3 3 0,-4 3-6 16,-3 3-16-16,-7 6-3 15,-10 1-4-15,-12-1-3 16,-6 7 1-16,-7-1 5 0,3 1 4 15,3 6-1-15,8 6 0 16,7 7-8-16,7 2-2 16,7 7 0-16,7 3 2 15,10 0-2-15,15-6-2 0,13 6 8 16,8-3 4 0,-7-10-2-16,17 26 1 0,1 3-1 15,-8-4 3-15,-3-2 4 16,-7-10 3-16,-8-6 0 15,-9-4 1-15,-8-6 0 16,-7-5 0 0,-4-4-7-16,-7-7-2 0,-6-2-5 15,-8-7-1-15,-7-3-1 16,-3-6 1-16,-7-3-4 16,3-4 0-16,4-5 1 15,3-10 2-15,7-13-3 16,8-12 0-16,13-4-1 15,15 1 0-15,13 0 0 16,12 6 0-16,6-6 0 0,7-10 0 16,1 3 2-16,6-6 2 15,8 4-3-15,-8 8 0 16,-10 7 1-16,-14 7 2 16,-15-1-3-16,-17 3 0 15,-17 7-23-15,-8 6-10 16,-7 3-26-16,-3 3-10 15,-14 3-113 1</inkml:trace>
  <inkml:trace contextRef="#ctx0" brushRef="#br0" timeOffset="15211.793">840 12217 220 0,'3'-9'82'0,"-3"2"-64"0,4 4 18 0,-4 3 2 16,3-3-5-16,-3 3 3 15</inkml:trace>
  <inkml:trace contextRef="#ctx0" brushRef="#br0" timeOffset="15461.684">850 12204 507 0,'-3'16'34'0,"-1"15"-6"15,-3 16-11-15,-3 10-4 16,-1-4-5-16,4 4 0 16,-4-7-5-16,4-6-2 15,7-4 2-15,0-2 0 16,7-7-4-16,4-2 1 16,3-7 0-16,7-7 2 15,4-2-1-15,3-7 2 16,-3-6-2-16,-1-3 2 15,5 0-2-15,-5-3 2 16,5-1 0-16,-8 4 3 0,-7 3-21 16,0 0-7-16,0 0-29 15,-7 0-10-15,0 0-83 16,4 3-45 0,-4 0 90-16</inkml:trace>
  <inkml:trace contextRef="#ctx0" brushRef="#br0" timeOffset="15865.459">1242 12220 236 0,'3'-9'90'0,"-3"2"-70"0,0-2 15 0,0 9 0 16,0 0-3-16,0 0 3 15,0 0-6-15,0 6-3 16,-3 7-14-16,-1 9 3 0,1 25 3 16,3 12-4-16,-4 4 0 15,1 6-8-15,-4 13-2 16,-4 18-2-16,0-3 1 15,1-9-2-15,3-10 2 16,0-9-4-16,3-12 0 16,4-7 1-16,0-9 2 0,4-16-1 15,3 0-1-15,-4-13 1 16,4-5 1-16,0-7-28 16,-3-4-9-1,0-2-29-15,-4 0-10 0,0-3-65 16</inkml:trace>
  <inkml:trace contextRef="#ctx0" brushRef="#br0" timeOffset="16333.699">1813 11743 228 0,'-3'-9'88'0,"-1"9"-69"0,1 0 11 0,-1 0 1 0,-3 0-4 16,0 0 4-16,-4 9-2 16,-3 10 0-1,-3 22-16-15,-1 15 3 0,0 10 2 0,1 3-2 16,3 32 1-16,-4 15-5 16,4-3-2-1,3 6-6-15,4 3-3 0,14-6 0 16,7-22 1-16,8-19-1 15,6-15-1-15,7-13 1 16,4-16-1-16,-7-9 2 16,-4-9 3-16,-3-10-31 15,-4-3-12-15,0-3-45 16,-7-10-17-16,0-2-32 16</inkml:trace>
  <inkml:trace contextRef="#ctx0" brushRef="#br0" timeOffset="16692.023">2279 12129 252 0,'-11'-9'96'0,"11"6"-75"0,-7-4 23 16,7 7 7-16,-10 7-16 15,3 2-5-15,-4 4-11 16,-7 12-2-16,-3 9-10 16,0 13 0-16,-4 16 0 0,-3-4-1 15,7-2 1-15,0-4-4 16,3-6-2-16,8-3 0 15,-4-6 1-15,3-4-1 16,0-6-1-16,4-2-30 16,-3-11-13-16,6-9-75 15,4-2-25 1</inkml:trace>
  <inkml:trace contextRef="#ctx0" brushRef="#br0" timeOffset="16969.324">1965 12170 272 0,'-4'-6'104'0,"4"2"-81"0,0 4 5 0,4 4-4 16,0 2 3-16,-1 3 6 16,4 7-6-16,4 6-2 15,6 6-14-15,1 19 0 0,7 6 2 16,3-2-5-16,7-4 0 0,4-3-4 15,-11-7-3-15,0 1 2 16,-3-7 2 0,-7-6-2-16,-1-3 0 15,-6-3-36-15,-4 0-18 0,0-7-27 16,0-5-10-16,-3-4-40 31</inkml:trace>
  <inkml:trace contextRef="#ctx0" brushRef="#br0" timeOffset="17504.704">2431 11847 212 0,'-7'-13'79'0,"3"7"-61"0,4-3 12 0,0 2 2 15,4 1-6-15,-1 0 2 16,1 0-3-16,3-1 0 15,3 4-14-15,4 3 9 0,4 3 3 0,3 4 6 16,4 5 2 0,-7 10-8-16,-11 9-3 0,-4 7-4 15,-6 6 0-15,-1-6-2 16,-7-4-1-16,-3 1-1 16,4-4 0-1,-4-3-9-15,7-6-1 0,3 3-2 16,4-6 0-16,7-3 0 15,11-1 0-15,6-2 0 16,5-4 0-16,10-2 2 16,3-4 1-16,-10-3-1 15,3 6 1-15,-7-3 0 16,0-3 1-16,-10 0-13 16,-4 0-4-16,-3 0-38 15,-1 6-14-15,1-2-82 16,3-4-70-16,4 6 79 15</inkml:trace>
  <inkml:trace contextRef="#ctx0" brushRef="#br0" timeOffset="18042.433">3126 12242 252 0,'-25'0'96'0,"21"0"-75"0,4 0 19 0,0 0 2 16,7-6-7-16,8 6 0 15,6 0-5-15,3 0 1 16,5 0-17-16,6 0-1 0,4 0-2 16,-4-3-4-16,11-4 1 15,7 4-3-15,-7 0 0 16,0 0-1-16,3 0 0 15,-14 0-31-15,8-4-14 16,-8 1-45-16,-7 0-19 16,4-7-30-1</inkml:trace>
  <inkml:trace contextRef="#ctx0" brushRef="#br0" timeOffset="18446.746">3687 11662 312 0,'-18'3'115'0,"11"-3"-89"0,-4 3 5 0,11 0-1 16,4 0-8-16,3 4-1 15,3-1-3-15,12 0 1 16,6 1-10-16,4-1 1 0,10-3 1 16,7 0 5-16,8 3 2 15,-8 1-1-15,1 11 0 16,-8 17-1-16,-14 12 3 16,-7 13-5-16,-14-1 2 15,-7 1-7-15,-10 2-3 16,-4 7-3-16,-4 7-3 15,4-7 1-15,0-7 1 16,0-8-1-16,3-14-1 16,8-5-13-16,3-10-6 15,3-6-41-15,8-4-18 0,3-11-110 16</inkml:trace>
  <inkml:trace contextRef="#ctx0" brushRef="#br0" timeOffset="20640.364">4724 12104 184 0,'3'-6'71'0,"-3"0"-55"0,0-1 15 16,0 7 5-16,0 0-7 16,0 0-2-16,0 3-2 15,0 7 1-15,0 2-14 16,-3 7 2-16,-1 6 0 0,-3 3-3 15,-3 4 1-15,-1-1-3 0,0 7 2 16,-3 3-6-16,4-4-1 16,-4-9 0-16,-4 7 0 15,4-10-5-15,0-3 1 16,0 0 0-16,-1-3 2 16,1-7-3-16,4 7 0 15,-1-6-23 1,1-4-10-16,3-3-26 0,-4-3-10 15,11-6-47 1</inkml:trace>
  <inkml:trace contextRef="#ctx0" brushRef="#br0" timeOffset="20925.129">4441 12129 200 0,'-14'-31'74'0,"11"15"-58"0,-1-3 12 0,4 13 2 0,4 0-3 16,3 6 2-16,3 3-3 16,5 3-1-16,2 4-14 15,8 5 2-15,7 4 3 0,-4 6-2 16,7 3 2-16,-3 4-7 16,3 5-1-16,-10 1-4 15,0 9-1-15,-1-3-1 16,-3-10-2-16,4 4 1 15,-7-10 1-15,3-6-23 16,4-6-8-16,-4-13-76 16,11-3-76-1,-11-9 55-15</inkml:trace>
  <inkml:trace contextRef="#ctx0" brushRef="#br0" timeOffset="21646.239">5327 12066 224 0,'-18'-6'85'0,"15"3"-66"0,-1 3 21 0,4 0 7 15,0 3-14-15,0 0-1 0,4 4-6 16,3 2 1-16,7 0-15 15,7 1 4-15,14-4 4 0,11-3-2 16,11-3-1-16,3-3-7 16,0-3-2-16,-11 3 0 15,22-4 0-15,-11 1-7 16,3 0 0 0,-3 6 1-16,-18 0 1 0,-6 3-1 15,-12 3-2-15,-2 1-37 16,-15-1-15-16,0 0-16 15,-11 0-4-15,-3 4-64 16</inkml:trace>
  <inkml:trace contextRef="#ctx0" brushRef="#br0" timeOffset="21962.643">5627 11740 208 0,'-4'-31'77'0,"4"22"-60"0,0-4 21 0,4 10 9 15,-4-3-14-15,0 6-4 16,3 3 3-16,1 3 2 16,6 7-18-16,-2 5 4 0,-1 17 1 0,0 15-7 15,0 6-1-15,0 13-5 16,3-6 0-16,1-3-7 15,-1-4-1-15,1-3 0 16,0-5 2 0,-1-11-1-16,1-2-1 0,-1-13-28 15,5-7-14-15,-5-8-95 16,1-4-67 0,3-6 81-16</inkml:trace>
  <inkml:trace contextRef="#ctx0" brushRef="#br0" timeOffset="23147.227">6502 11668 176 0,'-7'-6'68'0,"7"0"-52"0,0-4 6 16,0 1 1-16,0-1-1 15,0 1 4-15,0 0-5 16,0-1-3-16,0 1-10 16,0 3 4-16,0-4 3 0,0 1 2 15,0 2-1-15,0 1 0 0,0 3 0 16,0 0-4-16,0 0 0 16,0-3-3-16,0 2 0 15,0 4-3-15,0 0 1 16,0 0-4-1,0 0-2-15,0 0 0 16,0 0-1-16,0 0 2 0,0 0 1 16,3 4 3-16,-3 2 3 15,0 3 0-15,0 4 2 16,0 6-4-16,0 6 1 16,0 3-3-16,4 6 2 15,3 13-2-15,0 10 0 16,7 2-3-16,-7 1-2 15,4-10 3-15,-1-3 0 0,1-6-4 16,-1-7-1-16,-3-5 3 16,0-7 1-16,-3-4 0 15,-1-5-2-15,1 3 3 16,-4-7 2-16,0-3-2 16,0-3-2-16,-4 1 0 15,1-4-1-15,-1 0-33 16,4 0-15-16,0-4-42 15,0-2-18-15,-3 0-23 16</inkml:trace>
  <inkml:trace contextRef="#ctx0" brushRef="#br0" timeOffset="23928.044">6742 11681 224 0,'-4'-7'85'0,"1"4"-66"0,-1-3 8 16,4 3-2-16,0 0-2 15,0-3 1-15,0 6-7 16,4-7 0-16,-1-2-10 0,1 6 2 16,3-4 4-16,0-2 2 0,0 0 0 15,7-4-1-15,0-3 1 16,7 1-2-16,4-1 2 15,3 4-4 1,7 2-1-16,-6 7-2 0,2 6 0 16,-2 3 2-16,-5 7 4 15,1 6-2-15,-4 3 3 16,-7 0-2-16,-3 6 0 16,-8 6-3-16,-6 7-1 15,-8 9-3-15,-6 10 1 16,-5-4-4-16,1 1 0 15,0-7-1-15,3-6 1 16,4-7-4-16,7-5-2 16,7-10 2-16,7-3 2 15,7-1 2-15,8-5 3 0,2-4-1 16,5 1 0-16,2-4-3 16,1 0 1-16,0-3-2 15,0 1 2-15,-4-4 0 16,0 0 1-16,-3 0 0 15,-4 0 0-15,-11 0-29 16,1 0-10-16,-4 3-27 16,-3 3-11-16,-1 0-104 15</inkml:trace>
  <inkml:trace contextRef="#ctx0" brushRef="#br0" timeOffset="25639.148">7415 11283 236 0,'0'-35'88'0,"4"29"-69"0,10-4 15 0,-3 7 3 16,6-3-4-16,4 6 3 15,8 6-5-15,2 4-1 16,5 2-17 0,2 23 8-16,5 15 2 0,6 13 2 0,-3 2 0 15,-7 11-12-15,-7 11-3 16,-8 11-4-16,-10-1 1 16,-10-9-2-16,-8-13 0 15,-10 0-3-15,-3-6 1 16,-1-3-7-16,-3-16 1 15,7-3-52-15,-7-9-21 16</inkml:trace>
  <inkml:trace contextRef="#ctx0" brushRef="#br0" timeOffset="26467.452">1069 14017 212 0,'7'-38'82'0,"0"19"-64"0,4 0 22 0,-4 10 7 16,0 6-12-1,0 6 0-15,0 6-5 0,3 10 1 16,-10 9-17-16,0 7 3 16,-3 6 3-16,-8 12-2 0,1 13 1 15,3 0-6-15,3-10 0 16,1-6-4-16,6-6 0 16,4-9-8-16,11-7 0 15,10 0-1-15,4-9 0 16,0-6 2-1,10-4 3-15,-3-3-2 0,-4-6-2 16,0 0 0-16,1 0 1 16,-8 0-12-16,-7-3-6 15,0 0-29-15,-3 3-13 16,-1-3-45-16,-3-3-17 16,1-4-1-1</inkml:trace>
  <inkml:trace contextRef="#ctx0" brushRef="#br0" timeOffset="26782.211">1566 13882 296 0,'-3'-41'112'0,"3"25"-87"0,0 7 13 15,0 9 15 1,0 25-17-16,-4 10-6 15,1 2-5-15,3 17-14 0,-7 11 0 0,0 23 2 16,0 9-5-16,0-6-2 16,-1 13-3-16,5 9 0 15,3-10-4-15,0-9 0 16,3-12 1-16,5-10 2 16,2-13-1-1,1-12 2-15,-4-9-20 0,7-13-8 16,0-9-27-16,0-10-10 15,-3-6-22-15,-1-9-10 16,4-10-24 0</inkml:trace>
  <inkml:trace contextRef="#ctx0" brushRef="#br0" timeOffset="27108.494">2021 13537 228 0,'-3'-35'88'0,"3"20"-69"0,-4-13 24 15,4 15 5-15,-3-3-5 16,-1 13-1-16,-6 3-10 16,-1 13-3-16,1 12-16 15,-1 16 1-15,0 18 2 0,1 35 1 16,-1 10 1-16,8 15-7 15,-4 25-4-15,7 3-2 16,3-2-1-16,1 5-5 16,10-21 1-16,11-23 0 0,13-12 2 15,8-12-3-15,0-16 0 16,10-13-34-16,-10-12-15 16,0-10-80-16,7-12-36 15,-3-3 40 1</inkml:trace>
  <inkml:trace contextRef="#ctx0" brushRef="#br0" timeOffset="27743.834">2787 14083 180 0,'0'-38'68'0,"0"16"-52"0,3-16 17 0,1 13 6 16,0-3-5-16,-4 3 1 15,0 3-7-15,0 6-3 16,0 16-13-16,0 16 10 0,0 12 5 16,-4 16-1-16,0 3 2 15,-6 16-7-15,-1 22-3 0,-10-1-10 16,-4-2-3-1,1-4-3-15,-1-3-2 16,-3 10 3-16,-4-7 0 0,11-12-1 16,3-12-2-16,4-14-2 15,4-8 1-15,3-10-23 16,-1-13-12-16,1-3-12 16,0-15-6-16,0-10-28 15,-3-6-10-15,6-3-13 16</inkml:trace>
  <inkml:trace contextRef="#ctx0" brushRef="#br0" timeOffset="28008.931">2427 14032 236 0,'-7'-31'90'0,"7"12"-70"0,0-3 13 0,0 19 1 16,4-3-7-16,-1 12 1 15,8 7 0-15,3 5 2 16,11 11-16-16,3 2 1 0,11 22 1 16,-1 19-4-16,8 4-2 15,0-7-5-15,0 0-2 16,-4-7-1-16,-3-5-2 16,-7-7 3-16,0-9 0 15,3-13-6-15,-7-9 0 16,4-10-41-16,0-9-16 15,-1-3-92 1</inkml:trace>
  <inkml:trace contextRef="#ctx0" brushRef="#br0" timeOffset="28581.623">5073 13314 260 0,'0'-59'99'0,"14"46"-77"0,4 4 20 16,-8 6 3-16,8 9-6 15,3 13 2-15,-3 18-3 16,6 20-2-16,1 15-19 16,-4 9 1-16,8 26 0 0,-8 3-6 15,0-4-2-15,-7 20-5 16,-3-1-2-16,-8-9 1 15,-6-15 0-15,-5-10 0 16,-2-7 0-16,-4-12-16 16,0-15-4-16,7-13-34 15,0-13-13-15,0-12-55 0,-4-10-23 16,7-6 15 0</inkml:trace>
  <inkml:trace contextRef="#ctx0" brushRef="#br0" timeOffset="29047.559">5913 13073 264 0,'0'-31'101'0,"0"21"-78"0,-4 1 13 16,4 9 0-16,-3 9-6 16,-5 10 0-16,-6 12-4 15,4 29 1-15,-1 31-15 0,1 9 0 0,-1 32 1 16,4 12-5-16,0 3-2 16,7 16-3-16,7-15-3 15,11-7 1-15,13-22-1 16,12-3 0-1,6-9 2-15,8-23-10 0,-8-18-4 16,18-19-45-16,0-22-18 16,11-18-76-1</inkml:trace>
  <inkml:trace contextRef="#ctx0" brushRef="#br0" timeOffset="29435.314">8340 13060 260 0,'-18'-25'99'0,"18"25"-77"0,7 10 11 15,0-1 0-15,11 13-3 0,6 6 4 16,12 19-5-16,3 22-3 16,-1 16-14-16,1 9-1 0,0 19 2 15,-4 9-7-15,-3-6-1 16,-11-9-3-16,-7 3 1 15,-14-4 0-15,-7-9 1 16,-7-15-9-16,-4-16-2 16,-6-13-42-16,-4-15-20 15,-4-13-86 1</inkml:trace>
  <inkml:trace contextRef="#ctx0" brushRef="#br0" timeOffset="30219.494">3161 14158 276 0,'-14'0'104'0,"14"0"-81"0,3 0 9 16,1 0-2-16,6 3-3 0,1 0 1 16,7 0 2-16,3-3 1 15,7 0-16-15,-3 0 4 0,3 0 4 16,-3 0-3-16,6 0-2 15,5 0-8-15,-5 0-4 16,-2 3-1-16,-1-3-1 16,-7 0-2-16,4 0 1 15,-8-3-37-15,1 0-15 16,0-3-41-16,-1 0-16 16,4-4-39-1</inkml:trace>
  <inkml:trace contextRef="#ctx0" brushRef="#br0" timeOffset="30967.446">3993 13653 248 0,'-17'-3'93'0,"17"3"-72"0,0-3 20 0,0 3 4 16,3-7-8-16,1 1-2 15,3 0-4-15,4-4 0 16,6 1-17-16,4 3-1 0,0 0 0 15,11-1 4-15,0 7 2 16,7 7-2-16,-11 2 2 16,0 3 1-16,-3 4 2 0,-4 3-1 15,-10 6 2-15,-8 3-11 16,-6 4-2 0,-4 2-6-16,-7 1-3 15,-1-1 2-15,1-3 0 16,4-2-4-16,3-7 1 0,3 3-2 15,8-3-2-15,6-4 0 16,8 1 3-16,3 0 0 16,7 0 1-16,-3 0-3 15,10 0 2-15,11 2 1 16,-4 8 0-16,8-1 2 16,-1 3 3-16,-17 7 7 15,0-4 4-15,-11-2-2 0,-7-1 0 16,-10 0-6-16,-12 1-3 15,-13-4-2-15,-10-3 0 16,-8 0-2-16,-7 0 2 16,0-3-4-16,4 0 0 15,-4-6-26-15,7-4-9 16,14-2-37-16,15-10-177 31</inkml:trace>
  <inkml:trace contextRef="#ctx0" brushRef="#br0" timeOffset="31584.534">6470 13716 236 0,'21'-29'88'0,"-7"14"-69"0,7 2 26 0,-14 7 8 0,1 0-7 15,-1-1-2-15,0 4-6 16,-4 6 1-16,-3 4-21 16,-7 8-2-16,-3 23 1 0,-8 12-5 15,-14 7 1-15,0 5-8 16,1-2-3-16,2-1-1 15,-6 1 1-15,7 9-1 16,7-3-1 0,3-13-15-16,8-9-7 0,2-9-33 15,1-13-13-15,0-7-92 16,7-12-45 0,0-12 102-16</inkml:trace>
  <inkml:trace contextRef="#ctx0" brushRef="#br0" timeOffset="31823.827">6163 13628 280 0,'-3'-25'104'0,"6"22"-81"0,8 3 23 0,-1 0 3 16,4 3-9-16,4 6 0 16,3 4-10-16,7 6-4 15,4 9-14-15,7 16-1 0,0 9 0 16,3 3-9-16,-3 1 0 15,0-7 0-15,-1 6 1 16,-6-8-1-16,0-8 1 16,-4-5-42-16,0-10-16 15,-6-13-29-15,2-8-11 16,1-8-44 0</inkml:trace>
  <inkml:trace contextRef="#ctx0" brushRef="#br0" timeOffset="32034.745">6777 13825 308 0,'-11'16'115'0,"22"-6"-89"0,-4 2 14 16,4-9 3-16,10 0-15 16,10-3-1-16,8-6-14 15,4 0-5-15,-1 0-5 0,-3-1-3 16,-4 1 1-16,-3 0-1 0,-4-1 0 15,-3 7-38 1,-1 0-16-16,-10 0-103 16</inkml:trace>
  <inkml:trace contextRef="#ctx0" brushRef="#br0" timeOffset="32317.179">7355 13565 252 0,'7'-19'96'0,"-3"16"-75"0,0-3 23 0,-4 6 7 16,0 0-14-16,-4 0-1 15,-3 9-10-15,-4 7-2 16,1 3-13-16,-1 0 4 0,1 3 3 0,3 0-6 16,3-4-2-16,8 1-3 15,10 0 0-15,7 0-4 16,7-3 0-1,11-7-1-15,0 0-2 0,-1-2 1 16,1-4-1-16,-10-3 0 16,-1-3 2-16,-4-1-52 15,-6-2-21-15,0 0-101 16</inkml:trace>
  <inkml:trace contextRef="#ctx0" brushRef="#br0" timeOffset="32572.359">7680 13455 348 0,'-7'-9'132'0,"7"9"-103"0,0 3 10 0,0 3-2 16,0 7-6-16,0 9 2 16,0 9-10-16,0 10-1 15,0 12-13-15,0 13 3 0,0 13 2 16,0-1-5-16,3-3-3 15,1 0-3-15,3 4 0 16,0-4-2-16,0-9 2 16,4-13-29-16,-1-15-9 15,4-4-36-15,4-15-15 0,7-13-84 16</inkml:trace>
  <inkml:trace contextRef="#ctx0" brushRef="#br0" timeOffset="34556.773">10407 11543 216 0,'-7'-13'82'0,"7"10"-64"0,0 3 13 0,0 0 3 15,0 0-5-15,-4 0 1 16,-3 3-9-16,-3 0-2 16,-4 7-11-16,-8 2 4 0,-6 4 1 15,-4 3-2-15,1 6 1 16,-1-3-5-16,4 9 1 16,0-3-5-16,6 1-2 15,5-4 0-15,6-3-1 16,4-4 0-16,4-2 0 0,6-3 0 15,8-4 0 1,6 1-3-16,8-4 2 16,7 0 1-16,10 10 0 15,4 3 0-15,3 3 0 16,-3 3 0-16,-3 6 0 0,-1 0 8 16,-3 7 5-16,-4-4-2 15,-10-2 1-15,-8-1 4 16,-6 0 4-16,-11 4-6 15,-7-1-3-15,-4-2-4 16,-10-4-2-16,-7-3-3 16,-4-3 1-16,-7-3-2 15,0-7-1-15,1-8 1 16,2 2 1-16,1-12 1 0,3-4 1 16,8-9-5-16,6-3-1 15,7-3-2-15,11-6 0 16,15-7 3-16,9-12 0 15,15-19-2-15,7-3 2 16,3 0-1-16,1-3 0 16,-1-7 2-16,0-6 2 15,-10 4-1-15,-10 12 2 16,-15 12 0-16,-14 10 3 16,-7 12-5-16,-8 10-1 15,-2 9 0-15,-4 10 0 16,-4 9-3-16,4 0 2 15,3 9-1-15,8-3 0 16,3-2-20-16,7 2-8 16,7-3-23-16,3 0-6 0,1 3-97 15</inkml:trace>
  <inkml:trace contextRef="#ctx0" brushRef="#br0" timeOffset="35005.77">11352 11126 228 0,'0'-19'85'0,"0"10"-66"0,-3 5 19 0,3-2 3 16,-4 6-10-16,-3 0-1 15,-7 10-4-15,-3-1-1 16,-5 19-14-16,-6 4 4 0,0 15 5 0,-4 34-5 15,-3 10 2-15,7 12-8 16,-4 23-3-16,4 2-1 16,7-5-1-16,6 2-2 15,8-9-2-15,7-15-2 16,7-17 1-16,11-15 1 16,14-16 2-16,14-15-10 15,3-16-2-15,8-16-48 16,-8-12-19-16,-3-13-73 15</inkml:trace>
  <inkml:trace contextRef="#ctx0" brushRef="#br0" timeOffset="35352.024">11875 11511 320 0,'10'-40'121'0,"1"27"-95"0,-8 4 7 0,-3 9-5 16,0 12 1-16,-3 10 5 16,-8 13-10-16,4-10-1 15,-21 22-14-15,-7 9-3 0,-4 13 0 16,-4 6-1-16,1-6 0 15,7 7-3-15,3-17-2 16,4 1 1-16,3-7 1 16,4-6-1-16,3-9 2 0,4-7-24 15,4-9-11-15,3-12-14 16,3-10-7-16,1-10-29 16,3-6-10-16,3-15-28 15</inkml:trace>
  <inkml:trace contextRef="#ctx0" brushRef="#br0" timeOffset="35605.054">11426 11590 248 0,'-10'-16'93'0,"10"13"-72"0,-4-3 11 0,4 6 1 16,7-3-5-16,4 6 3 16,0 3 7-16,3 7 3 15,3 9-21-15,5 6 4 0,6 6 3 16,7 10-11-16,4 13-1 15,3 5-9-15,0 1-4 16,-3-7 3-16,-3-5 1 16,-8-8-5-16,0-5 0 15,-7-10-12-15,-3-3-5 16,-1-6-28-16,-2-6-11 16,-1-7-73-1,-4-3-71-15,-3-12 62 16</inkml:trace>
  <inkml:trace contextRef="#ctx0" brushRef="#br0" timeOffset="36100.442">12111 11223 264 0,'10'-9'101'0,"1"-1"-78"0,7 1 6 0,-8 2 0 15,4 1-3-15,0 3 4 16,4 3 1-16,0 3 3 15,-4 7-18-15,-4 2 4 0,1 4 3 16,-7 3-3-16,-8 3 0 16,-7 9-7-16,-6 7 0 15,-4-1-10-15,-1 1-2 16,5-1 1-16,-1-5 1 16,8 2-1-16,3-5-2 15,7-4 1-15,7-3-1 16,7 0-3-16,7-4 2 15,7-5 3-15,4-1 1 16,3-5-1-16,0-1 1 16,-3-3-2-16,-4-3 2 0,-3 0 0 15,-4 0 3-15,-3 0-36 16,-4 0-15-16,4 0-23 16,-8 0-9-16,4-3-81 15</inkml:trace>
  <inkml:trace contextRef="#ctx0" brushRef="#br0" timeOffset="36929.728">12753 11696 244 0,'-7'0'90'0,"7"0"-70"0,0 4 10 0,0-4 2 16,0 3-7-16,0 0 3 16,3 0-5-16,4 3-2 0,4-3-11 15,3 1 7-15,7-1 3 0,8-3-4 16,2 0 1-16,8-3-8 16,7-1-1-16,7 1-4 15,-4 3-1-15,-3 0-1 16,-11 3-2-16,-6 1 1 15,-8-1-1 1,-4-3-44-16,-2 0-18 0,-5 0-55 16,1-3-65-1,-4-1 57-15</inkml:trace>
  <inkml:trace contextRef="#ctx0" brushRef="#br0" timeOffset="37515.924">13564 11257 304 0,'7'-15'112'0,"-3"15"-87"0,3-3 9 0,-7 3-4 16,3 0-3-16,1 0 1 16,-4 3-7-16,-4 3 0 0,-6 3-12 15,-8 7-5-15,-3 9-1 0,0 3-2 16,3 1 2-16,1-1-4 16,6 0 0-1,0-3-1-15,8-3 0 0,3-6 2 16,3 3 2-16,8-4-3 15,3-2 0-15,7-4 1 16,8 1 2-16,6-1-6 16,7 0 1-16,4 1 1 15,0 2 3-15,0 4-2 16,-4 3 0-16,-3 3 7 16,-4 3 4-16,0 0 1 15,-3 3 3-15,-7 0-1 0,-4 7 2 16,-7-4 1-16,-7 1 2 15,-7-4-4-15,-7 0 0 16,-7-6-6-16,-7-3 0 16,-11 3-5-16,-7-3-2 15,-10-4 0-15,-7 4-1 16,-1-9 0-16,4 2 2 16,11-9-17-16,7-3-6 15,10-6-23-15,7-7-10 16,11-5-22-16,7-11-7 15,11 1-68 1</inkml:trace>
  <inkml:trace contextRef="#ctx0" brushRef="#br0" timeOffset="37783.622">13557 11204 320 0,'-14'0'121'0,"18"0"-95"0,6 0 11 16,1 0-2-16,10 6-9 15,7-2-1-15,11-4-7 16,7 9-3-16,3-9-9 16,4 6-4-16,11-6 1 0,3 0-2 15,3 3 2-15,-3 4 0 0,-7 2 1 16,-7 0-27-1,-10 4-9-15,-5 6-41 16,-6 3-19-16,0 3-48 16</inkml:trace>
  <inkml:trace contextRef="#ctx0" brushRef="#br0" timeOffset="37953.954">14661 11587 300 0,'0'-16'112'0,"0"7"-87"0,0-1 18 0,0 4 2 0</inkml:trace>
  <inkml:trace contextRef="#ctx0" brushRef="#br0" timeOffset="38089.05">14654 11546 583 0,'-14'12'39'0,"-7"4"-21"15,-4 6-7-15,-3 6-1 0,0 4-6 16,0 2-2-16,3 7-1 15,4 3 1-15,3 0-1 16,1-4-1-16,3 8 1 16,3-14-1-16,0-6-20 15,1-3-7-15,-1-6-39 16,1 0-17-16,-5-13-70 16</inkml:trace>
  <inkml:trace contextRef="#ctx0" brushRef="#br0" timeOffset="38326.46">14263 11587 348 0,'7'-3'129'0,"3"9"-100"0,5 10 9 0,-5-13-1 16,1 15-12-16,3 1-2 15,0 3-5-15,0 3-1 16,0 4-9-16,0 2-7 0,4 6-2 15,3 4 3-15,7 6 1 16,4-6-1-16,0-6-2 16,3-4-39-16,-3-6-16 15,-4-6-57-15,-3-10-21 0,-11-9 4 16</inkml:trace>
  <inkml:trace contextRef="#ctx0" brushRef="#br0" timeOffset="39152.308">15021 11693 252 0,'-17'-3'93'0,"13"3"-72"0,-6-3 16 0,6 0 2 16,0 3-6-16,1 0 3 15,-4 0-11-15,3 0-3 16,4 0-13-16,11 0 8 0,3-3 3 15,11 0 3-15,14-1 1 16,6 1-11-16,5 0-5 16,-1 0-3-16,8 3-1 15,6 0-2-15,1 0-2 16,-4 0 1-16,-7 0 1 16,-8 0 1-16,-2 0 1 15,-12 0-5-15,-2 0-1 16,-12 0-37-16,-6-3-16 0,-11 3-21 15,-7 0-8-15,-7 0-58 16</inkml:trace>
  <inkml:trace contextRef="#ctx0" brushRef="#br0" timeOffset="39464.785">15275 11442 224 0,'-14'-28'85'0,"11"16"-66"0,3-7 21 0,3 9 4 15,1 1-7-15,-1 0 1 16,1 2-7-16,3 4 1 16,0 6-18-16,3 7 7 0,-2 18 6 15,-1 10-9-15,0 9-2 16,-4 3-7-16,1 0-1 15,-1-3-5-15,1 9-2 16,-1-5 0-16,1 2 1 16,-1-9-8-16,1-10-1 15,3-2-40-15,0-10-19 16,4-13-81 0,6-6-55-16,1-6 86 15</inkml:trace>
  <inkml:trace contextRef="#ctx0" brushRef="#br0" timeOffset="40607.157">16369 11367 204 0,'14'-22'77'0,"-3"10"-60"0,3-4 10 0,-7 7 4 15,0-1-6-15,-4 1 3 16,1 3-5-16,-4-1 0 0,-4 1-12 15,-3 0 4-15,0-1 5 0,-3 1-2 16,-1 3 1-16,-3-3-1 16,0 6-2-16,0 0 0 15,-4 0 0-15,-3 9-4 16,-7 4 0-16,-4 9-3 16,-10 15 2-16,-4 17-2 15,0 5 0-15,4-2-3 16,10 2-1-16,7-2 1 15,15-1 1-15,17 1-3 16,17-4-1-16,15-6 1 16,7-10 0-16,7-2-2 15,17-13-2-15,5-10 5 16,-1-12 1-16,-11-9 0 0,-6-7 1 16,-15-2-4-1,-10-8 0-15,-18 5 3 0,-18 2 3 16,-20 0-6-16,-19 3-2 15,-6 7 1-15,-4 3 1 16,-4-1-4-16,1 7-1 16,7 0 1-16,6 0 0 15,15 7-19-15,10-1-9 16,11 3-23-16,11 1-7 16,6-1-24-16,5 0-10 15,6 1-47 1</inkml:trace>
  <inkml:trace contextRef="#ctx0" brushRef="#br0" timeOffset="40906.658">16835 11069 368 0,'7'-3'140'0,"3"13"-109"0,18 12 9 16,-10-4-2-16,3 7-4 16,4 7 4-16,0 9-1 15,-1 24-1-15,1 4-19 0,-4 7 1 0,0-7 0 16,-7 6-8-16,-3 0-1 16,-4 0-5-16,-7-3-3 15,-3-12 0-15,-8 0 1 16,0-16-39-16,-3-7-14 15,4-5-28-15,-1-7-9 16,1-7-95 0</inkml:trace>
  <inkml:trace contextRef="#ctx0" brushRef="#br0" timeOffset="42141.348">10418 13606 176 0,'17'-25'68'0,"-10"9"-52"0,7-3 19 0,-7 10 7 15,0-4-6-15,1-5 2 16,-5-1 2-16,-3 0 2 15,0 3-22-15,-7 4 4 0,-7 9 0 16,-11 6-8-16,-10 16-4 16,-7 3-5-16,-4-1 0 15,3 5-4-15,5-1-2 16,6-3 0-16,7 3-1 16,4-3-3-16,10 0 2 15,4-4 1 1,11 1 0-16,10 0 0 0,11 3 0 15,10 3 0-15,11 3 0 16,7 4 0-16,0 12 0 16,-4-1-3-16,0 1 2 0,-3 0 10 15,-7-3 3-15,-11 3 6 16,-14 3 1-16,-10 6-4 16,-11-3-1-16,-7-3-8 15,-11-3-2-15,-10-6 0 16,-8-10 0-16,-2-6-2 15,-5-9-2-15,4-7 1 16,4-9 1-16,7-13-3 16,7-9 0-16,6-9-1 15,8-7 0-15,11-6 0 16,13-3 0-16,15-16 0 16,14-22 0-16,10 3 2 15,4 1 0-15,0-4-3 16,3-9 2-16,8-7 1 0,-8 13 2 15,-10 13-1-15,-18 9-1 16,-20 12 3-16,-19 14 0 16,-10 11-1-16,-7 13-2 15,-8 10 1-15,-6 9-1 16,3 6-3-16,7 4 2 16,15-1-21-16,13 0-10 15,11-2-22-15,11-1-8 16,7 0-73-1,10 4-59-15,4 5 76 16</inkml:trace>
  <inkml:trace contextRef="#ctx0" brushRef="#br0" timeOffset="42499.894">11430 12747 288 0,'-11'-44'107'0,"8"38"-83"0,-1-1 17 0,1 4 2 16,-4 6-14-16,0 4-5 15,-4 8 2-15,-6 20 0 16,-8 24-13-16,-7 10 5 0,-3 13 3 15,-4 34-5-15,0 16-1 16,-3 21-7-16,10 17 0 16,4-7-5-16,10 6 0 15,11-15-1-15,11-20-2 16,13-27 1-16,15-19 1 16,7-16-10-16,10-16-4 15,1-5-52-15,-8-17-22 16,4-12-88-1</inkml:trace>
  <inkml:trace contextRef="#ctx0" brushRef="#br0" timeOffset="42962.812">11853 13553 200 0,'25'-32'74'0,"-14"13"-58"0,6-9 25 0,-10 16 6 15,4-1-7-15,-4 4 2 16,0 6 0-16,-3 12 1 16,-4 13-23-16,-4 9-1 0,-7 7 0 15,-6 9-7-15,-11 16-2 16,-11 12-3-16,-7-3 0 15,0-3-6-15,0-9-1 16,7 2 0-16,4-5 0 16,3-7 0-16,8 0 0 0,2-12-16 15,5-10-6-15,3-9-40 16,3-10-15 0,8-12-70-16</inkml:trace>
  <inkml:trace contextRef="#ctx0" brushRef="#br0" timeOffset="43186.565">11483 13462 296 0,'0'-50'112'0,"11"40"-87"0,-4 4 13 16,0 6-1-16,7 6-7 16,10 10 2-16,8 6-7 0,11 15-1 15,2 4-13-15,1 6-2 0,-3 25-2 16,-1 7-6-16,-3-1 0 15,-4 0 1-15,0-9 1 16,-3 0-15-16,0-12-6 16,0-7-35-16,-1-12-16 15,5-20-88 1</inkml:trace>
  <inkml:trace contextRef="#ctx0" brushRef="#br0" timeOffset="45260.069">12453 13662 188 0,'0'0'71'0,"-7"-3"-55"0,7 3 13 0,0 0 4 16,0 0-6-16,0 0 1 15,0 0-4-15,0 0-3 16,0 0-11-16,0 0 0 0,0 0 1 16,0 0 0-16,11 0 3 15,-4 0 2-15,3 0-1 16,8 0-1-16,7 0 1 15,6 0-6-15,5 0-1 16,2 0-2-16,5 0-1 16,-4 3-6-16,-1-3-1 15,-6 7 3-15,0-7 3 16,-7 0 1-16,-4 0 0 16,-4 0-3-16,-3 0-2 15,-3 0-13-15,-4 3-50 16,-3 6-13-16,3 7-67 15</inkml:trace>
  <inkml:trace contextRef="#ctx0" brushRef="#br0" timeOffset="45906.501">13102 13286 212 0,'-14'-19'82'0,"14"16"-64"0,-3 0 20 0,3 3 3 15,0 0-17-15,0 0-5 16,0 0 1-16,0 0 1 15,10-3 3-15,8 0 2 16,6-3-5-16,12-1-3 16,3 4 1-16,-1 3 0 15,-2 0-4-15,-5 3-1 16,-2 4-2-16,-8 2 0 16,-7 0 7-16,-4 10 5 15,-6 0-9-15,-8 3-3 16,-3 3-5-16,-3 0-2 15,-1-3-6-15,1 0 1 0,-1-3 0 16,4-4 0-16,3 4-3 16,4-3 0-16,8 3-3 15,6 0 1-15,3 6 5 16,8-3 2-16,7 9 0 16,7 0-2-16,3 10-2 15,0 3 1-15,-3 3 1 16,-7-3 2-16,-8-3 8 15,-9-4 3-15,-8-5-2 16,-11-4 1-16,-10-6-5 0,-11-3 1 16,-6-4-5-16,-5-2 0 15,1-4-1-15,-4-2-2 16,-3-4 1-16,-4-3 1 16,0-3-1-16,7-1-1 15,8-2-24-15,6 0-11 16,14 0-22-16,8-4-7 15,10-2-6-15,7-7 1 16,7-3-79 0</inkml:trace>
  <inkml:trace contextRef="#ctx0" brushRef="#br0" timeOffset="46205.065">13892 13035 292 0,'11'-59'110'0,"3"40"-86"0,7-3 16 16,-7 16 0-16,11 6-9 15,7 18-1-15,7 8 1 16,3 8 3-16,-3 13-19 16,-4 25 3-16,-3 25 0 0,-11 7-8 15,-10 15-1-15,-11 10-5 16,-18-4-1-16,-10-18 1 15,-8-4 2-15,1-6-3 16,0-12 0-16,3-13-1 16,7-19 1-16,8-12-42 15,3-13-16-15,3-9-29 0,8-16-13 16,10-3-54 0</inkml:trace>
  <inkml:trace contextRef="#ctx0" brushRef="#br0" timeOffset="46550.008">14915 12781 296 0,'0'-34'112'0,"-3"24"-87"0,-4 1 9 0,3 9-1 0,-3 3-6 15,-7 10 2-15,-3 9-5 16,-8 28-3-16,-3 13-11 16,-4 9 7-16,-7 28 3 0,-7 19-4 15,0 7 1-15,0 33-10 16,11-8-4-16,7-13-2 16,10-3 1-16,11-7-3 15,18-18 0-15,10-16 1 16,11-22 2-16,3-18-1 15,0-7 2-15,1-19-37 16,-1-13-15-16,-3-11-35 16,3-14-14-16,4-12-47 15</inkml:trace>
  <inkml:trace contextRef="#ctx0" brushRef="#br0" timeOffset="46776.586">15385 13377 236 0,'-7'-9'88'0,"7"6"-69"16,0-1 13-16,0 4 0 0,0-6 0 16,0 3 6-16</inkml:trace>
  <inkml:trace contextRef="#ctx0" brushRef="#br0" timeOffset="46927.038">15374 13368 533 0,'-7'31'37'0,"-4"7"-6"0,-6 9-14 16,-4 3-6-16,-4 6-6 15,-3 7-2-15,-4 6-1 16,0-6-2-16,0-7 3 15,4-6 0-15,0-9-4 16,3-3 1-16,4-10-46 16,4-6-22-16,2-6-95 15</inkml:trace>
  <inkml:trace contextRef="#ctx0" brushRef="#br0" timeOffset="47181.167">15039 13305 280 0,'-7'-50'104'0,"7"47"-81"0,3 3 25 0,1 0 4 15,3 6-12-15,4 10-3 16,3 12-6-16,3 13 0 16,1 12-17-16,0 0-1 0,-1 4-2 15,4 8-6-15,1 11-1 16,2-1-2-16,1-3 1 15,3-9-2-15,4-7-1 16,3-12-19-16,-3-9-8 0,3-10-26 16,-3-13-11-16,-4-9-101 15</inkml:trace>
  <inkml:trace contextRef="#ctx0" brushRef="#br0" timeOffset="47441.458">15586 13625 364 0,'-11'-7'137'0,"15"7"-106"0,-1 4-5 0,4-1-7 15,7 0-13-15,4 3-1 16,3 0-2-16,7 1 0 15,1-1-2-15,-1-6-3 0,4 0 1 16,-1 0 3-16,1 0 1 16,-4 0-45-16,1 0-19 15,-1 0-91 1</inkml:trace>
  <inkml:trace contextRef="#ctx0" brushRef="#br0" timeOffset="47857.689">16006 13217 292 0,'-4'-9'110'0,"11"2"-86"0,7 1 0 16,-7 3-4-16,7 0 6 16,4 0 5-16,3-3 7 15,0 6 3-15,0 6-22 16,1 3 0-16,-1 7 2 0,-4 6 1 15,-2 12 2-15,-5 4-5 16,1 12-1-16,-4 3-4 16,-4-2-1-16,-3-1-7 15,-3-3-2-15,-1 9-2 16,-3 1 1-16,0-1-2 0,-3-3 2 16,3-6-2-16,-1-6-1 15,1-6 1-15,7-4-1 16,0-6 0-16,11-3 0 15,3-3 0-15,7-7 2 16,7 1 1-16,4-7 1 16,7 1-2-16,0-4-2 15,0-3-15-15,-4 0-5 16,-3-3-34-16,-1-1-15 16,-6 1-37-16,-4-6-13 15,-7-4-30 1</inkml:trace>
  <inkml:trace contextRef="#ctx0" brushRef="#br0" timeOffset="48172.07">16545 13023 356 0,'-24'-22'134'0,"27"22"-104"0,1 12 14 15,3 1-2-15,7 6-4 16,7 15 2-16,4 13-3 16,3 25 0-16,4 13-20 15,-1 3 1-15,1 6 2 0,7 12-7 16,0-5-2-16,0-4-6 0,-4-12-4 16,-10-7 0-16,-11-6 1 15,-14-3-6-15,-11-3 1 16,-3-13-32-1,-4-9-14-15,-3-9-22 0,0-7-6 16,0-9-33-16,-4-4-13 16,-7-11-11-1</inkml:trace>
  <inkml:trace contextRef="#ctx0" brushRef="#br0" timeOffset="49769.977">11095 14732 160 0,'0'0'60'0,"0"0"-47"0,0-4 17 16,0 4 3-16,3-6-5 16,4 3 0-16,1-6-4 15,6-1-3-15,7-5-11 16,7 2 5-16,18-9 2 0,10-9 6 15,11-19 3-15,39-29 0 0,28-15 1 16,50-25-2 0,27-32 2-16,43-8-13 15,32-23-5-15,-14 12-6 0,-1 14 0 16,-38 2-2-16,-28 25 2 16,-36 23-2-16,-35 24-1 15,-39 23-24-15,-42 18-57 16,-21 13-2-1,-14 15-61 1</inkml:trace>
  <inkml:trace contextRef="#ctx0" brushRef="#br0" timeOffset="50677.688">2339 15340 164 0,'-14'9'63'0,"10"-2"-49"0,-3-4 14 0,7-3 2 15,0 6-9-15,0-6-1 16,0 0-4-16,0 0 3 15,4-6-11-15,-1 3 7 0,4-7 2 16,0-6-3-16,11 4 0 16,-4-10 5-16,11-9 2 15,10-10 1-15,25-6-2 16,21-25 1-16,25-32-1 16,39-15-3-16,28-50 2 0,45-1-8 15,36-30-4-15,14 2-4 16,22-6 0-16,-5 7-2 15,-16 28 2-15,-15 15-2 16,-25 19 2-16,-49 29-46 16,-39 24-18-16,-25 19-102 15</inkml:trace>
  <inkml:trace contextRef="#ctx0" brushRef="#br0" timeOffset="56699.013">16993 4610 200 0,'-28'-47'74'0,"14"38"-58"0,-11-4 9 0,15 13 2 15,-4 0 4-15,-4 0 5 16,0 0-2-16,1 10 2 16,-1-1-20-16,4 0 11 0,3 1 5 15,4 2-5-15,7 4-1 16,7 0 0-16,11-1 1 16,17 4-3-16,22 0-3 15,10-6-7-15,3-4-1 16,22-6-6-16,14 0-2 15,-4 0-5-15,-7 1 0 16,1-1 0-16,-12 3 2 16,-13 3-25-16,-15 7-12 15,-17 3-44-15,-21 6-19 16,-15 3-68 0</inkml:trace>
  <inkml:trace contextRef="#ctx0" brushRef="#br0" timeOffset="56923.955">17251 5356 356 0,'-11'0'132'0,"22"-3"-103"0,17-6 23 16,4-4 2-16,28-15-25 16,14-9-6-16,14-7-14 15,18 0-4-15,10 6-3 16,-6 7-2-16,-4 9 3 0,3 12-18 15,-7 10-4-15,-10 7-40 0,-11 5-14 16,-7 1-59 0,0-1-57-16,-3 1 68 15</inkml:trace>
  <inkml:trace contextRef="#ctx0" brushRef="#br0" timeOffset="57449.308">20860 3046 180 0,'21'-25'68'0,"-10"18"-52"0,-1-2 25 16,-6 6 9-16,-1 0-1 15,-3 3 1-15,0 0-9 16,0 0 0-16,-7 6-23 15,-7 10 9-15,-7 2 4 0,-7 20-5 16,-4 18-3-16,-3 1-11 0,-1 2-5 16,1 7-2-16,3-6 1 15,4-4 1-15,10 1 1 16,8-4-2-16,10-6-1 16,14-9 1-16,21-7 1 15,18-12 3-15,11-7 1 16,-4-2-3-16,-4-4-3 15,-7-3-2-15,-6 0 0 16,-11 0-2-16,-4 4-1 16,-7-7-46-16,-7 3-19 15,-3 3-29-15,-1-6-9 16,1 0-51 0</inkml:trace>
  <inkml:trace contextRef="#ctx0" brushRef="#br0" timeOffset="57721.858">21340 3115 372 0,'-4'-13'140'0,"8"7"-109"0,-1-4 11 16,-3 10-3-16,0 0-2 15,4 7 2-15,-4 15-10 16,-4 25-3-16,-3 22-15 15,-7-4 0-15,-4 26 0 0,-3 19-6 16,3 0-3-16,4-4-1 0,4 4 1 16,3 3-1-16,7-13-1 15,3-18-8-15,1-10-3 16,-1-19-54-16,1-6-21 16</inkml:trace>
  <inkml:trace contextRef="#ctx0" brushRef="#br0" timeOffset="59132.029">22348 2889 224 0,'18'-79'85'0,"-11"45"-66"0,0-13 21 0,-3 34 4 16,-1-2-5-16,-3 5 2 16,0 7-10-16,-3 6-4 15,-4 16-15-15,-7 19 8 0,-4 15 6 16,-7 0-5-16,-6 26 0 15,-8 24-6-15,0 7-1 16,4 0-6-16,3 9 0 16,4-3-5-16,10 0 0 15,7-16-3-15,8-12-3 0,6-10 4 16,12-9 3-16,9-9-3 16,1-13-1-16,0-13-33 15,-4-12-15-15,-4-12-42 16,-2-10-16-16,-8-6-39 15</inkml:trace>
  <inkml:trace contextRef="#ctx0" brushRef="#br0" timeOffset="59430.676">22927 3162 324 0,'21'-7'123'0,"-10"4"-95"0,-1 3 11 0,-3 3-1 16,0 7-4-16,-7 5 5 15,-3 11-9-15,-1 8-3 16,-10 7-15-16,-7 3-8 0,-7-4-2 16,-7 7-2-16,-4 0 0 15,-3 4 0-15,3 5 2 16,3 1-3-16,5-4 0 15,6-6 1-15,4-10 0 0,3-5-42 16,4-4-19-16,0-6-38 16,7-9-15-16,0-10-21 15</inkml:trace>
  <inkml:trace contextRef="#ctx0" brushRef="#br0" timeOffset="59672.678">22595 3209 284 0,'-14'-38'107'0,"14"38"-83"0,0 9 19 16,4 1 3-16,3 9-7 15,3 12 2-15,5 10-6 0,2 3 1 16,4-4-20-16,4 14-3 0,0-1 1 16,3 19-8-16,0 0-1 15,0-3-3-15,1-12-2 16,-1-1 1-16,-7-12 1 15,0-9-30-15,0-10-11 16,-3-10-26-16,0-8-10 16,3-14-83-1</inkml:trace>
  <inkml:trace contextRef="#ctx0" brushRef="#br0" timeOffset="60139.591">23188 3544 288 0,'-14'0'107'0,"14"0"-83"0,0 0 4 0,0 0-2 16,4 0 0-16,3 0 5 16,3 0-2-16,4 0 0 15,7 0-16-15,8 0-1 0,2 0 1 16,5 0-5-16,-1 0-2 16,4-3-6-16,0 0 0 15,-1 0-22-15,-2 0-8 16,-5-1-84-16,1 1-35 15,-4 0 19 1</inkml:trace>
  <inkml:trace contextRef="#ctx0" brushRef="#br0" timeOffset="62059.558">24289 3086 228 0,'0'-9'88'0,"0"3"-69"0,0-1 15 16,3 1 1-16,1 3-5 16,-1-6 2-16,-3 2-5 15,0 1 1-15,0 6-16 16,-3 3 4-16,-8 3 4 0,-6 10-7 0,-5 9 0 15,-6 13-3 1,0 6-1-16,0 0 1 0,3-4 1 16,7-2-3-16,8-3-3 15,6-4-2-15,11-9-3 16,11 0 5 0,10-7 1-16,8-2-2 15,-1-4-3-15,0-2 0 0,-3-4 1 16,-4 0-1-16,-7 0 2 15,-7 0-4-15,-3-3 0 16,-1 3-39-16,-2 0-15 16,-8-3-77-1,0 0-74-15,0 0 67 16</inkml:trace>
  <inkml:trace contextRef="#ctx0" brushRef="#br0" timeOffset="62330.91">24465 3171 320 0,'0'-28'121'0,"0"18"-95"0,4 1 11 15,-4 9 0-15,0 0-6 16,3 0 4-16,-3 19-8 16,0 15-4-16,-3 10-13 15,-1 3-2-15,1 3-1 0,-1-3-3 16,1 7-1-16,-1-1-3 0,1 0-1 15,3 1 1-15,0-7 2 16,3-3-1-16,1-10-1 16,-1-6-32-16,1-9-16 15,-1 0-36-15,1-10-14 16,-1-6-45 0</inkml:trace>
  <inkml:trace contextRef="#ctx0" brushRef="#br0" timeOffset="62613.019">24821 2933 292 0,'15'-16'110'0,"-5"10"-86"0,11 9 13 0,-7 3 2 0,8 7 1 16,6 6 3-16,4 9-4 15,-4 22 1-15,0 16-22 16,-7 18 3-16,-3 1 2 0,-11-3-8 16,-7 18-1-16,-11 0-8 15,-6-6-2-15,-5-15 0 16,-2-17 2-16,-4-5-27 16,-1-10-11-16,1-3-41 15,0-16-17-15,-7 3-86 16</inkml:trace>
  <inkml:trace contextRef="#ctx0" brushRef="#br0" timeOffset="63259.624">20472 4397 236 0,'-25'6'90'0,"18"-3"-70"0,-7-3 13 0,10 0-1 15,1 0-8-15,-1 7 0 16,1-4 0-16,3-3 2 16,7 6-14-1,3 0 6-15,8 1 5 0,10-1-1 0,8-3 1 16,16 0-3-16,30-3-3 16,13-3-5-16,25-6 0 15,35-4 2-15,28-3 1 16,29-2-2-16,39-1 0 15,10 9-1-15,14 10 0 16,21 7 2-16,-17 5 2 16,3 4-9-16,-31-4-4 15,-8 7 0-15,-28-3 2 16,-31-7-2-16,-19-2 0 16,-16-4-1-16,-26 3-2 15,-21-6-15-15,-24-3-7 0,-18-3-42 16,-21-1-19-16,-25-5-108 15</inkml:trace>
  <inkml:trace contextRef="#ctx0" brushRef="#br0" timeOffset="64116.522">21491 4880 228 0,'21'-28'88'0,"-14"12"-69"0,4-6 19 0,-4 9 6 16,0 4-3-16,-3 0 0 15,-1-1-3-15,-3 1-1 0,0 9-20 16,-3 0-1-16,-8 6-2 0,-7 7-1 15,-6 5 2-15,-15 8-10 16,-10 2-3-16,-8 0 0 16,-3 3 3-16,11 4-2 15,3 2-2-15,7 1-3 16,11-3 1-16,10-4-4 16,11-3 1-16,7 0 2 15,18-9 1-15,21-6 3 16,14-4 1-16,7 1-4 15,3 2 1-15,-3 7 0 16,-4 3 0-16,-3 3 6 16,-7 9 4-16,-11-2 1 15,-10-1 1-15,-11-3 5 0,-10 10 1 16,-8-4-3-16,-3-2 1 16,-7-4-5-16,-4-6 1 15,-6-3-7-15,-11-4-1 16,-8-5-2-16,-10-4-2 15,0-6 1-15,4-3 1 16,0-3-1-16,13-4-1 16,8-2-2-16,7-7-1 15,14 0-3-15,14-3 1 16,18-6 1-16,13-10 2 16,15-15 1-16,0-13 1 15,7-9 0-15,11 0 2 16,3-4-1-16,-7 10-1 15,-11 4 1-15,-17 5 1 16,-11 10 1-16,-14 9 1 0,-10 10-2 16,-15 12-2-16,-6 9-2 15,-8 10-1-15,-3 10-23 16,3-4-10-16,4 4-19 16,7-1-6-16,3 0-13 15,8 1-7-15,10-4-63 16</inkml:trace>
  <inkml:trace contextRef="#ctx0" brushRef="#br0" timeOffset="64490.582">22377 4616 352 0,'-4'-28'132'0,"8"19"-103"0,-4 3 5 0,0 6-3 15,0 0 0-15,0 0 3 16,0 3-7-16,-4 6-2 16,-3 13-14-16,-3 19 2 0,-8 9 3 0,-7 6-2 15,-7 17 2 1,-6 17-5-16,-1 17-1 0,4 0-6 15,3-4-3-15,7 1 0 16,11-7 1-16,7-9-1 16,10-19 2-16,12-13-7 15,9-15 1-15,8-7-32 16,7-15-14-16,0-13-19 16,-4-9-8-16,-7-9-28 15,-7-10-11-15,-3-3-9 16</inkml:trace>
  <inkml:trace contextRef="#ctx0" brushRef="#br0" timeOffset="64789.562">22864 4924 320 0,'21'-35'121'0,"-11"26"-95"0,1-7 20 0,-4 10 1 15,0 0-12-15,-3 3-1 16,-1 6-4-16,-3 6 1 16,-7 7-17-16,-4 6 3 0,-6 6 3 15,-15 16-11-15,-7 15-5 16,-7 7 0-16,-3 3-1 16,3-6 1-16,4-7 0 15,3 1-5-15,7-10 1 16,4-6-22-16,10-4-10 0,8-9-31 15,3-12-12-15,3-10-42 16,4-6-18 0,7-9 10-16</inkml:trace>
  <inkml:trace contextRef="#ctx0" brushRef="#br0" timeOffset="65017.732">22528 4917 356 0,'-3'-18'132'0,"6"18"-103"0,1 6 7 15,-1-3-1-15,5 3-6 16,2 7 3-16,8 3-9 16,-1 6-1-16,5 9-13 0,-1 13-3 0,0 15-2 15,-3 1 0-15,-1 3 0 16,-3-10-2-16,0 3 1 16,-3-2-35-16,0-4-16 15,3-9-24-15,0-13-10 16,3-16-51-1,1-5-44-15,0-10 69 16</inkml:trace>
  <inkml:trace contextRef="#ctx0" brushRef="#br0" timeOffset="65182.309">22927 5206 304 0,'-3'0'112'0,"10"6"-87"0,3 4 7 0,-3-4-5 16,4 0-9-16,6 4 0 0,12-4-8 15,6 0-4-15,7-3-3 16,4 0 0-16,0-3 0 0,-4 0-39 16,-6 0-15-16,-5-3-94 15</inkml:trace>
  <inkml:trace contextRef="#ctx0" brushRef="#br0" timeOffset="65720.424">23513 4899 264 0,'-18'-10'101'0,"18"1"-78"0,4-1 20 0,-1 4 5 16,4-3-8-16,0 3-1 15,0-7-3-15,0 4 0 16,4 2-19-16,-1 1 1 0,5 3 0 16,-1 3 1-16,3 3 1 15,1 3-3-15,3 4 0 16,0 2-3-16,4 1 1 16,-4 2 1-16,-3 4-1 15,-1 0-3-15,-6 9 0 16,-11 4-3-16,-7 8 2 0,-11 4-6 15,-6 10-1 1,-5-4 0-16,-2-6 0 16,2-7 2-16,5-2 1 0,3-4-3 15,3-3-3-15,4-3-3 16,7-3-1-16,7-3-1 16,7-6 3-16,10 2 2 15,12-5 2-15,9-7-1 16,8 3 1-16,4-6-2 15,-8 0-1-15,-7 0 1 16,-3 0 1-16,-7 0-12 16,-4 0-6-16,-3 0-31 15,-4 0-12-15,0 3-25 16,0-3-10-16,-3 7-86 16,3-4-43-16,3 0 111 15</inkml:trace>
  <inkml:trace contextRef="#ctx0" brushRef="#br0" timeOffset="66098.738">24126 4754 344 0,'-10'-37'129'0,"13"27"-100"0,4 4 11 0,1 6 0 0,-1 6-7 16,3 7 3-16,4 6 2 15,0 6 3-15,4 3-22 16,3 3 5-16,4 4 3 0,-4 3-4 16,4 12 1-16,-8 9-9 15,-2 7-4-15,-5 3 0 16,-6-6 0-16,-8-7-3 15,-6-2-3-15,-8-7-2 16,-7-7 0-16,0-2-2 16,1 0 2-16,-1-13-18 15,4-6-6-15,7-4-39 16,7-5-16-16,7-10-29 16,10 0-11-16,1 0-59 15</inkml:trace>
  <inkml:trace contextRef="#ctx0" brushRef="#br0" timeOffset="66974.712">25982 4033 324 0,'-56'0'123'0,"38"3"-95"0,0 4 20 0,15-4 3 16,-1 0-17-16,4 0-5 15,4 0-8-15,10 4-1 16,18-7-11-16,21 0 1 0,10 0 3 16,4 0-7-16,7-7-3 15,4 7 0-15,-4 0 2 16,-7 7-42 0,-21-4-17-16,-21 12-136 15</inkml:trace>
  <inkml:trace contextRef="#ctx0" brushRef="#br0" timeOffset="67171.837">26003 4541 384 0,'-17'-3'145'0,"34"6"-112"0,26 7 1 0,-15-7-7 0,18 0-19 15,10-6-2-15,22-10-2 16,10 4 2-16,4-1-3 15,-11-2-17-15,-4-4-6 0,1 1-45 16,-4 2-18-16,-3 0-67 16</inkml:trace>
  <inkml:trace contextRef="#ctx0" brushRef="#br0" timeOffset="67537.626">28441 3064 344 0,'25'-50'129'0,"-8"35"-100"0,4-4 11 0,-10 16 0 15,0-7-9-15,-4 10 2 16,0 0-4-16,0 3 0 0,0 7-16 16,-7 15 1-16,-4 9 0 0,-3 23-1 15,-3 15 2-15,-1 0-8 16,1 3-4-16,6 7-2 16,4-1 1-16,7 4 1 15,4-7 3 1,-1-15-10-16,1-10-4 0,-4-12-34 15,-4-6-15-15,-3-10-34 16,-10-10-16-16,-8-2-55 16</inkml:trace>
  <inkml:trace contextRef="#ctx0" brushRef="#br0" timeOffset="67987.955">27594 4018 312 0,'-46'0'118'0,"29"0"-92"0,-8 3 19 0,22-3 2 16,-1 6-21-16,4 0-4 15,4 1-1-15,6 2 1 16,4 4-11-16,7-7 4 0,8 6 5 15,9 4-5-15,5-3 0 16,13-4-1-16,22-3 4 16,14 4-8-16,10-7-1 15,43-3 6-15,13 0 4 0,54 6 0 16,-7-6-2-16,-50 0-5 16,162-6 0-16,-94 3-5 15,161-4-2-15,-119-2-5 16,102 9 0-16,-113 0 0 15,67 9 2-15,-92-2-3 16,35 5 0-16,-73-2 1 16,-4 2 0-16,-46-2 0 15,-3-4 0-15,-33-3-18 16,-9-3-5-16,-22 0-11 16,-11-3-2-16,-10-3-29 15,-18-1-10-15,-6 4-115 16</inkml:trace>
  <inkml:trace contextRef="#ctx0" brushRef="#br0" timeOffset="68903.575">28169 4598 296 0,'-17'-16'110'0,"10"7"-86"0,-4-1 11 0,8 4 1 15,-5 0-5-15,5-4 2 16,-1 7-7-16,4-3-4 0,0 3-12 16,7-4 5-16,8 7 4 0,6-3 1 15,10-3 0-15,12 6-6 16,13 6-1-16,4 4 1 15,0 2 1-15,-7 16 3 16,-7 4 1-16,-7 5 1 16,-7-8 0-16,-11 11-5 15,-11-2 1-15,-13-3-7 16,-18-1-3-16,-15 1-1 16,-13-1-1-16,-4 0-5 15,4 4 1-15,-1 0 0 16,8 3 0-16,7 2-3 15,10 4 2-15,7-3-1 16,11-3 0-16,11-6 2 16,10-7 0-16,11-6 2 0,17-7 1 15,14-2-1-15,1-4 1 16,-4-5-2-16,-7-1 2 16,-8-3-2-16,-2-3 2 15,-8-1-40-15,0-2-14 16,-3 0-32-16,-4 0-14 15,0-4-79 1,0 1-57-16,0-1 103 16</inkml:trace>
  <inkml:trace contextRef="#ctx0" brushRef="#br0" timeOffset="69730.269">30064 2644 284 0,'7'-25'107'0,"-7"25"-83"0,7-15 15 0,-4 11 1 16,1-2-2-16,-1 3 2 16,-3-6-9-16,0 2-2 15,-3 7-16-15,-1 0 3 0,-17 25 2 16,4-12-2-16,-26 46 1 16,-17 29-5-16,4 6-2 15,6 4-6-15,12 5-1 16,9-12 1-16,12-6 0 15,13-7 0-15,11-15 2 16,11-4-3-16,3-18-2 16,-3-3 2-16,13-13 0 15,-6-3-10-15,3-13-5 16,-6 1-41-16,-1-14-15 16,-4 1-40-16,-6-9-15 0,0 2-18 15</inkml:trace>
  <inkml:trace contextRef="#ctx0" brushRef="#br0" timeOffset="70014.781">30547 2923 340 0,'25'-12'129'0,"-25"12"-100"0,14 3 15 16,-11-3 1-16,-3 6-8 15,0 0 3-15,-3 10-11 16,-1-6-3-16,-13 18-15 0,3-9-2 0,-22 18 1 16,8-5-6-16,-18 15 0 15,7-4-2-15,-3 8 1 16,7-11-2-16,0 1-1 16,6-6-2-16,5-4 1 15,2 0-30-15,1-9-12 16,4 0-29-16,3-9-12 15,-1-1-83 1</inkml:trace>
  <inkml:trace contextRef="#ctx0" brushRef="#br0" timeOffset="70254.028">30155 3005 272 0,'-3'-28'101'16,"3"28"-78"-16,0-7 13 0,0 7 2 0,3 7-2 15,1-7 0-15,3 12-4 16,0-2 0-16,7 15-18 16,0-7 1-16,11 26-1 0,-7-6-5 15,6 15-3-15,-2-9-3 16,-1 9-3-16,-4-15 1 16,1 3 1-16,-4-7-36 15,4-2-15-15,-1-7-37 16,1-6-13-16,-4-4-38 15</inkml:trace>
  <inkml:trace contextRef="#ctx0" brushRef="#br0" timeOffset="70514.104">30572 3309 280 0,'-7'-9'107'0,"7"9"-83"0,3 0 24 0,-3 0 4 16,7 0-14-16,0 0-2 16,7 3-17-16,-3 3-4 15,17-6-9-15,-3 3-2 0,17-3 2 16,-6 0-3-16,6 0-2 16,-7 0-3-16,-3 0 1 15,-4 0-30-15,-7 0-14 0,-3 0-39 16,-7 0-17-16,-4 0-28 31</inkml:trace>
  <inkml:trace contextRef="#ctx0" brushRef="#br0" timeOffset="70840.523">31186 3058 264 0,'14'-16'101'0,"-14"16"-78"0,10-9 22 15,-6 6 6-15,-1 0-5 16,-3 3 2-16,0-3-9 16,0 3-4-16,-7 3-19 15,0 0-1-15,-3 6 1 0,-1-2-4 0,0 11-2 16,1-8-5-16,3 9-2 16,0-7-1-16,7 16 1 15,0-6-2-15,10 10-1 16,1-13 1-16,14 6-1 15,-4-7 2-15,7 7 1 16,-7-12-1-16,4-4-2 16,-4-2-30-16,-3-7-13 15,-4 0-27-15,0-10-8 16,-4 4-80 0,1-7-42-16,-4 4 101 15</inkml:trace>
  <inkml:trace contextRef="#ctx0" brushRef="#br0" timeOffset="71082.556">31528 3021 264 0,'3'-32'99'0,"-3"32"-77"0,4-12 26 15,-1 12 10-15,-3 0-13 16,0 0-4-16,-7 3-6 16,4 3-2-16,-11 13-18 15,3-3 2-15,-7 27 3 0,4-11-9 16,-7 34-1-16,4-16-4 15,-5 12-1-15,1-11-3 16,4 11-2-16,2-8-13 16,5 5-4-16,-1-5-29 15,8-1-12-15,-1-12-107 16,4-13-62-16,0-6 104 16</inkml:trace>
  <inkml:trace contextRef="#ctx0" brushRef="#br0" timeOffset="72207.594">29425 4588 196 0,'4'-22'74'0,"3"13"-58"0,3-7 9 0,-3 13 0 15,4-3-4-15,0-4-1 16,-1 1 7-16,4 0 3 15,-3-1-16-15,-1 7 14 0,-2-3 6 16,-8 6-3-16,-4 0 2 16,-7 6-4-16,-3 7 0 0,4-4-10 15,-22 35-1-15,-14 25-2 16,7 3-1 0,8-6-5-16,6 9-4 0,7 0-3 15,11 4 0-15,11-7-4 16,13-3 0-16,12-16 3 15,9-3 1-15,1-12 1 16,-4-10 0-16,-3-6 0 16,-7-9 0-16,-7-7-40 15,-8-3-15-15,-3-6-26 16,-3-3-7-16,-8-4-74 16</inkml:trace>
  <inkml:trace contextRef="#ctx0" brushRef="#br0" timeOffset="72748.766">30081 4729 252 0,'18'-37'93'0,"-11"27"-72"0,0-8 25 16,-3 11 7-16,-1-2-9 15,1 9-4-15,-4 0-7 0,-4 0-3 16,-3 9-17-16,-3 16 3 0,-5 0 2 15,5-6-4 1,-15 16 0-16,-10 12-6 0,-4-3-3 16,4 0-2-16,0-1-3 15,3 1 3-15,4-3 0 16,3 0-1-16,4-7-2 16,3-2-26-16,4-13-10 15,3-10-112 1,8-9-26-1</inkml:trace>
  <inkml:trace contextRef="#ctx0" brushRef="#br0" timeOffset="72986.702">29792 4585 284 0,'-10'-28'107'0,"10"28"-83"0,3 3 19 15,1 0 6-15,3 10-7 16,3 9 0-16,4 9-4 15,4 13-1-15,3 0-20 16,4 0-4-16,-4-13-1 0,-3-3-7 16,3 4-1-16,7 12 0 15,-3-1 2-15,-4-2-16 16,-3-6-6-16,-1-1-54 16,-3-9-21-16,-3-6-82 15</inkml:trace>
  <inkml:trace contextRef="#ctx0" brushRef="#br0" timeOffset="73182.067">30191 4936 292 0,'10'-9'110'0,"1"-1"-86"0,10 7 5 0,-7 3-5 16,4 0-12-16,7 3-2 15,3-3-3-15,7 7-2 16,0-4-3-16,1-3-2 0,-5 9 3 15,-2-6-57-15,-5 1-26 16,-3-4-47 0</inkml:trace>
  <inkml:trace contextRef="#ctx0" brushRef="#br0" timeOffset="73572.095">30681 4616 308 0,'-7'-12'115'0,"7"9"-89"0,7 0 8 16,0 0-4-16,7-1 1 15,7 1 6-15,4 0 0 16,7 3-1-16,0 3-19 16,3 4 5-16,-10 5 2 0,-4-3-4 15,-4 13-1-15,-2 4 0 0,-15 8 0 16,0-6-6-16,-18 10 0 15,4-10-2-15,-14 10 1 16,-11 6-6-16,7-4-2 16,4-5-2-16,10-13-2 15,4-3 1-15,0-1 1 16,3-2-1-16,4 0-1 16,4 6-2-16,6-3-1 15,11-1-1-15,8-5 3 16,-5-4 0-16,15 7 1 15,10-3 2-15,-10-7 3 16,-7-3-11-16,-1-3-3 16,-2 0-40-16,-1 0-16 15,-4-3-28-15,1-3-10 0,3 6-70 16</inkml:trace>
  <inkml:trace contextRef="#ctx0" brushRef="#br0" timeOffset="74401.613">31147 4510 240 0,'0'-16'90'0,"3"10"-70"0,1-3 8 0,-1 2 0 16,4 1 3-16,4 0 3 16,0-1-1-16,3 1 2 15,0 3-19-15,3 3 11 0,1 9 5 16,-4 10-1-16,0 3 2 15,-3 32-4-15,-4 14 2 16,-4 5-8-16,-3-1-2 16,-3 9-8-16,-4 4-3 15,0 3-3-15,0-13-2 16,0-6-1-16,0-28 2 0,0-7-3 16,-4-6 0-16,-3 4-41 15,0-13-19-15,0-4-18 16,3-8-4-16,1-4-21 15,2-6-7-15,1-7-24 16</inkml:trace>
  <inkml:trace contextRef="#ctx0" brushRef="#br0" timeOffset="74971.1">31623 2672 260 0,'-7'-15'96'0,"7"12"-75"0,-4 3 12 16,4 0 0-16,0 0 2 15,4 9 3-15,3 7 2 16,7 12 0-16,7 13-22 16,8 12 7-16,2 10 3 0,1 25-4 15,-7 24-2-15,-11-5-8 16,-7 0-4-16,-11 12 1 15,-6-16 0-15,-4-6-5 16,-4-9-2-16,0-22 0 0,1-9 2 16,-1-14-5-16,0-8-3 15,1-4-43-15,3-9-18 16,0-3-21-16,-1-3-8 16,1-1-67-1</inkml:trace>
  <inkml:trace contextRef="#ctx0" brushRef="#br0" timeOffset="77088.358">27548 2522 132 0,'78'-141'49'0,"-46"41"-38"0,7-10 30 0,-22 60 11 15,1-7-6-15,0 7-2 16,-1 9-10-16,1 7-4 16,-1 12-16-16,1 12 9 0,3 17 4 15,-3 15 3-15,-8 15 2 16,-13 35 0-16,-15 41 2 15,-10 35-7-15,-11 37-4 16,-14 44-11-16,-10 18-5 0,-4 17-2 16,7 2 1-16,7-12-1 15,7-3 2-15,11-10 0 16,3-12 1-16,4-6-4 16,3-22-1-16,0-10-1 15,1-16 1-15,3-27-4 16,6-32 0-16,5-16 1 15,6-15 2-15,4-10-3 16,7-3-2-16,4 0 2 16,7-6 0-16,3-6 1 15,11-7 2-15,10-6-1 16,7-6 2-16,8-4-4 0,3-2 0 16,7-4 1-16,24-6 0 15,22-6 2-15,18 3 1 16,45-6 1-16,29-4 2 15,77 4-3-15,36 6 0 16,13-3-1-16,-6 15-2 16,6 4 1-16,12-1-1 15,-33-2-3-15,-3-7 0 16,-25 4-1-16,-17-7 3 16,-32 3-2-16,-18-6 1 15,-28 6 2-15,-32-6 0 16,-21-3-7-16,-18-4 0 15,-20-5 1-15,-22-7 3 16,-18-3 6-16,-17-13 3 0,-21-18-2 16,-15-22-3-16,-13-16 0 15,-8-10 1-15,-3-8-1 16,3-33-1-16,11-5 1 16,11-22-1-16,13-38-3 15,8-22 2-15,10-25 1 16,4-41 0-16,3-16 0 15,-6-2 0-15,-5-29-3 16,-6 16 0-16,-11 12 2 16,-14 1 0-16,0 30-2 15,-3 108 2-15,-1 37 5 16,-10-44 2-16,3 41-5 16,-3-4 0-16,4 26 1 0,-1-6 1 15,4 21-4 1,0-12-1-16,0 22-2 15,3 3 0-15,1 6 0 0,-8 7 3 16,4 9 2-16,-28-3 4 16,7 12-7-16,-32-9 0 15,7 16 4-15,-56-1 4 16,20 7-3-16,-84 7 0 16,43 5 1-16,-128-3 0 15,68 7-5-15,-205-1-1 16,127 4 3-16,-261 12 1 15,179-6 0-15,-211 19-2 16,202-3-10-16,-82 12-6 0,144-3-19 16,61 29-7-16,63-17-150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32:09.0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13794 8583 224 0,'-4'-50'85'0,"8"21"-66"0,3-8 12 15,0 21 1-15,0 1-6 16,0-4 2-16,3 0 4 0,1 6 2 16,0-2-18-16,-4 2 11 0,0 4 3 15,-4 9 26 1,-3 6-12-16,-3 10-3 15,-11 21-12-15,-11 13-4 16,-10 7-10-16,-11 6-2 16,-7-10-5-16,3 3-3 15,8-2-2-15,3-4 0 16,11-9-4-16,7-4-2 16,7-5 2-16,7-4 2 15,7-9-2-15,14-7-2 16,18-9 2-16,17-3 0 15,7-3 1-15,4 0 2 0,11 0-3 16,10 6 0 0,11 19 1-16,-4 16 0 15,-3 9 0-15,-1 9 0 0,1 4 2 16,0 9 1-16,-11 9-1 16,-11-3-2-16,-17-9 14 15,-14-9 7-15,-18-7 1 16,-18-10-1-16,-20 1-7 15,-15-9-1-15,-10-10-8 16,-25-4-1-16,-29-2-2 16,-3-3-2-16,-14-7-2 15,-17 0 1-15,10-3 1 0,7-3 0 16,14 0-7-16,14 0 0 16,22 0-24-16,17-3-7 15,25-3-26-15,21-7-10 16,14-6-29-16,14-12-11 15,14-7-53 1</inkml:trace>
  <inkml:trace contextRef="#ctx0" brushRef="#br0" timeOffset="285.587">13832 8407 340 0,'-3'-3'129'0,"17"-3"-100"0,7-4 20 16,-7 7 2-16,7-6-13 16,22-7-2-16,20 1-7 15,11-7-4-15,8 0-13 16,13 0-3-16,14 3 1 0,-3 0-4 15,-4 10-1-15,11 6-5 16,4 3-2-16,-8 6-57 16,-3 3-25-16,3 7-109 15</inkml:trace>
  <inkml:trace contextRef="#ctx0" brushRef="#br0" timeOffset="782.421">15660 9107 212 0,'25'-82'79'0,"-11"48"-61"0,-4-4 28 15,-3 22 8-15,-3 4-4 16,-4 2 3-16,0 1-6 16,-4 3-2-16,-3 6-24 15,-3 9 1-15,-8 10 1 0,-10 25-3 16,-4 6-2-16,-7 3-10 16,-7 7-3-16,0 6-1 0,-3 15 2 15,-4 7-3-15,0-7-2 16,0-8-3-1,4-8 1-15,3-5-15 16,11-10-6-16,7-12-36 0,6-10-12 16,8-6-105-1</inkml:trace>
  <inkml:trace contextRef="#ctx0" brushRef="#br0" timeOffset="1052.913">15155 9006 392 0,'14'-31'148'0,"1"18"-115"0,2 4 6 0,-6 9-6 0,3 6-4 16,0 16 2-16,0 13-8 15,4 15-3-15,-1 3-12 16,1 3-5-16,3 10 0 0,4 6-4 15,7 7 0-15,10-10-8 16,4-10-2-16,3-8-32 16,-3-11-14-16,0-8-39 15,-4-20-16-15,4-18-36 16</inkml:trace>
  <inkml:trace contextRef="#ctx0" brushRef="#br0" timeOffset="1516.921">15991 7909 300 0,'-24'-3'112'0,"17"3"-87"0,0 0 13 0,7 0 1 15,0 3-10-15,0 3 0 0,7 3-5 16,7 1-1-16,18 2-12 16,10 1 2-16,7-1 3 0,11 1-6 15,14-4-3-15,11 10 4 16,-7 0 5-16,-11 0 1 15,-11 6 1-15,-14 3 6 16,-13 7 5-16,-15 9-3 16,-21 3-1-16,-18 6-11 15,-14 22-4-15,-7 4-2 16,4-11 0-16,3 1-4 16,7-12-1-16,8-10-3 15,6-6-1-15,4-7-1 16,10-6 0-16,4-2-22 15,8-11-12-15,9-2-50 16,8-7-19-16,7 3-98 16</inkml:trace>
  <inkml:trace contextRef="#ctx0" brushRef="#br0" timeOffset="2358.346">17875 8414 256 0,'32'-60'96'0,"-18"44"-75"0,7-2 25 15,-14 11 6-15,0 1-10 16,-3 3-2-16,-4 6-11 16,-11 6-6-16,-10 7-13 0,-7 12 2 15,-4 19 4-15,0 13 1 0,4 6-1 16,0 0 0-16,7-1 3 15,7 4-9-15,7 0-3 16,10 0-4-16,8-3 0 16,13-12 0-16,15-11 3 15,11-2-3-15,-1-13-2 16,-3-9-11-16,-4-6-4 16,-3-10-44-16,-7-9-17 15,-4-4-36-15,-3-2-16 16,-4-4-2-1</inkml:trace>
  <inkml:trace contextRef="#ctx0" brushRef="#br0" timeOffset="2641.671">18440 8367 288 0,'17'-44'107'16,"-3"22"-83"-16,8-10 19 0,-15 17 6 0,0 2-5 15,0 1 1-15,0 2-7 16,-7 10-1-16,-4 13-21 16,-6 9 6-16,-8 22 2 0,-10 34-8 15,-11 16-4-15,-3 19-7 16,-1 31-4-16,5 7 0 16,6-4 1-16,4 3-3 15,10-21-2-15,7-7 4 16,4-28 1-16,4-9-25 15,3-19-9-15,0-10-35 0,3-21-12 16,8-13-100 0</inkml:trace>
  <inkml:trace contextRef="#ctx0" brushRef="#br0" timeOffset="3214.137">19061 8310 360 0,'-11'-16'134'0,"11"10"-104"0,-4 0 7 16,1 6-2-16,-4 9-12 15,-11 1 1-15,-10 5-7 16,-11 7-2-16,-7 7-9 16,1 2-6-16,6 10-1 0,3-4 1 15,5-2 2-15,10-4-1 16,6 4-1-16,8-7 1 16,7-3-1-16,7 3-3 15,8-6 2-15,9 0 1 16,15-3 2-16,7 0-3 15,3 3 0-15,4 0 1 16,0 12 0-16,11 7 0 16,13 15 0-16,8 7 0 0,-4 0 2 15,-7-1 8-15,-10-5 3 16,-15-1 11-16,-10-2 5 16,-15-4 2-16,-6-3 1 15,-11-6-11-15,-7-10-3 16,-14 0-6-16,-18-12-2 15,-17-10-6-15,-15-9-1 16,1-6-3-16,-11-3-3 16,-11-1 2-16,-7-5 0 15,8 2-17-15,10 4-8 16,14 2-19-16,14-2-10 16,14 6-34-16,11-3-16 15,17 3-72-15</inkml:trace>
  <inkml:trace contextRef="#ctx0" brushRef="#br0" timeOffset="3453.978">19128 8357 420 0,'-7'-6'156'0,"17"3"-121"0,15 3-3 0,-4 0-9 15,25 0-11-15,21 0 1 16,11 3-5-16,10-3-3 16,18 0-2-16,6 3-3 0,-2 0 1 15,3 3-19-15,-4 7-8 16,-7 9-112-16,-21 12-51 16,-13 1 46-1</inkml:trace>
  <inkml:trace contextRef="#ctx0" brushRef="#br0" timeOffset="3767.969">20676 8853 304 0,'-10'-16'112'0,"10"13"-87"0,3 3 18 0,-3 0 0 0,0 0-6 16,0 3 3-16,-3 9-5 16,-8 10 1-16,-3 16-20 15,-7 15 2-15,-11 7 2 0,-10-1-5 16,-15 1 0-16,-6 9-9 16,-1 6-2-16,4 10-2 15,7-7-2-15,4-6-15 16,10-12-5-16,8-7-30 15,6-15-12-15,7-10-37 16,8-3-12-16,6-19-31 16</inkml:trace>
  <inkml:trace contextRef="#ctx0" brushRef="#br0" timeOffset="3995.856">20087 8868 436 0,'0'13'162'0,"7"6"-126"0,11 21 7 0,-8-18-3 16,12 19-17-16,9 6-4 15,8 6-8-15,7 1-5 16,3 2-3-16,-3 7-3 0,-3 3 3 0,-5-7-7 16,-6 1-1-1,-4-13-49-15,-3-10-19 16,-7-8-58-16,6-14-90 15</inkml:trace>
  <inkml:trace contextRef="#ctx0" brushRef="#br0" timeOffset="4280.28">21043 7965 372 0,'4'-31'140'0,"-1"25"-109"0,4 2 5 0,-3 4-5 15,-1 10-7-15,1 15 3 16,-4 16-9-16,-4 15 0 16,1 7-11-16,-4 12-2 0,0 10-1 15,3 3-5-15,1-1 1 16,-1-8-20-16,4-7-7 15,4-13-15-15,3-12-6 16,0-12-12-16,3-10-2 16,4-12-79-1</inkml:trace>
  <inkml:trace contextRef="#ctx0" brushRef="#br0" timeOffset="4641.407">21791 7843 340 0,'7'-22'129'0,"-7"22"-100"0,-7 3 20 16,0 0 2-16,-14 7-13 15,-14 12-2-15,-8 15-3 16,-10 29 1-16,-3 6-18 16,-4 3 4-16,3 13 3 0,12 16-8 15,13-7-1-15,21-3-4 16,22-13-1-16,10-8-8 15,11-14-2-15,10-15 0 16,18-19 2-16,11-15 2 16,-1-10 1-16,-6-10-2 15,-11-12 1-15,-15-15 4 0,-16-10 4 16,-22-7 0-16,-29 7 3 16,-27 10-7-16,-11 8-2 15,-14 7-5-15,-7 7-1 16,3 5-17-16,18 7-5 15,14 3-64-15,14 0-28 16,29 3-99 0</inkml:trace>
  <inkml:trace contextRef="#ctx0" brushRef="#br0" timeOffset="6996.579">16397 9295 296 0,'-14'18'112'0,"10"-18"-87"0,-3 0 13 15,4 7-1-15,-1-4-7 16,1 0 2-16,-1 0-5 0,1 3-2 16,-1-2-13-16,4 2 3 0,7-3 5 15,7 0 6-15,15-3 5 16,9 0-11-16,12-6-4 15,3 0-5 1,0-1-2-16,-4 1-5 0,4 0-1 16,0 9-1-1,0-13 1-15,-4 10-2 0,-3 0 2 16,-7-9-4-16,-4 6 0 16,-7-3-26-16,-6 3-11 15,-8 3-25-15,-4 0-9 16,-3 3-34-16,-7-3-13 15,-3 9-13 1</inkml:trace>
  <inkml:trace contextRef="#ctx0" brushRef="#br0" timeOffset="8316.647">12210 10345 160 0,'-7'-3'63'0,"7"3"-49"0,-4 3 7 0,4-3 0 0,0 0-7 15,4 0 0-15,3 0 0 16,3 9 4-16,8-2-10 15,3-1 4-15,4 3 4 0,3-2 5 16,4 2 2-16,3 0-6 16,7 1-2-16,18-1-1 15,11 1 2-15,6-1-3 16,1-6 2-16,21 4-4 16,17-7 1-16,4-7-3 15,25-2 2-15,17-4-2 16,11-2 2-16,28-1-8 15,4-3-2-15,20 7-1 16,19-4 2-16,6 0-1 0,33 7-1 16,9-7 3-16,8 0 0 15,32-2 1-15,24-1 2 16,22 0-1-16,6-3 2 16,18-3-4-16,15 0-2 15,9 0 0-15,8 0 1 16,14 0-3-16,4 0-2 15,7 6 2-15,13 0 2 16,5 3 0-16,13 1-1 16,7-1 1-16,15-6 1 15,17 9 1-15,4-2 3 0,6-1-3 16,82 0 0-16,-49 4-3 16,-25 2-1-16,-22 4 1 15,-10 6 0-15,-28 6 0 16,-11 10 0-16,-28 6 0 15,-14 3 2-15,-21 3-3 16,-28-3 0-16,-18-6-1 16,3-6-2-16,-31-7-37 15,-25-6-15-15,-25-6-38 16,-25 0-16-16,-41-4-7 16</inkml:trace>
  <inkml:trace contextRef="#ctx0" brushRef="#br0" timeOffset="9112.932">22521 7790 260 0,'7'-19'99'0,"-3"19"-77"0,3 3-4 0,0-3-8 16,0 6-4-16,7 4 3 16,-3 2-2-16,-1 4 1 15,1 9-5-15,0 9 0 0,-1 20 3 16,-3 15-1-16,0 6 2 15,-7 16-2-15,-7 25 0 16,-7 16 5-16,-4 21 4 16,-6 26-3-16,-8 22-1 15,4 12 0-15,-4 28 1 0,-3-2-3 16,-1 30-3 0,-2 4 6-16,-1 6 5 0,0 31-6 15,0-5-1-15,4 5-5 16,0 10-3-16,-1-3 2 15,8-10 0-15,3 3 1 16,1-15 0-16,3 0-2 16,-1-10 1-16,5-12-2 15,-1-7-1-15,4-12 3 16,-4-15 0-16,4-4-4 16,-3-25-1-16,-1-9-8 15,0-16-4-15,1-29-36 16,-1-24-15-16,0-22-86 15</inkml:trace>
  <inkml:trace contextRef="#ctx0" brushRef="#br0" timeOffset="10452.977">12584 11753 176 0,'10'-28'66'0,"1"12"-52"0,3-6 19 0,-4 9 6 15,5-2-5-15,2-7 1 16,1-6-3-16,-1 6 0 16,1 0-17-16,-4 6 9 0,-3 10 3 0,-4 9 5 15,-11 9 4 1,-6 10-14-16,-11 4-5 0,-11 2-6 15,-3 6-2-15,-1 7-3 16,5 0-1-16,2 3-3 16,8-4-2-16,4 1-2 15,6-6 1-15,7-7-1 16,11-3 0-16,11-3 2 16,14-3 2-16,14-4-1 15,10-2 2-15,4-1-4 16,4 1 0-16,10 3 1 15,10 3 0-15,1 9 0 16,-7 6 0-16,-11 13 2 16,-11 7 1-16,-10 11 10 15,-11-5 6-15,-10-4 5 0,-7-5 3 16,-11-4-8-16,-14-7-1 16,-11-2-7-1,-21 0 1-15,-17-4-7 0,-8-3-3 16,-3-5 1-16,-14-11 0 15,-11 4-4-15,-3-10 1 16,10-2-2-16,8-14 0 16,3-2-22-16,14 0-12 15,14-7-21-15,14-6-9 16,14-3-23-16,15-3-6 16,17-16-55-1</inkml:trace>
  <inkml:trace contextRef="#ctx0" brushRef="#br0" timeOffset="10750.395">12873 11433 264 0,'-28'-9'99'0,"17"6"-77"0,0 3 20 15,8 0 6-15,3 0-22 0,0 0-6 16,7 3 1 0,4 3 0-16,6 3-10 15,11 1 7-15,18-4 4 0,28-3-9 0,15-6-4 16,-22 0-4-16,53-7 1 16,3 10-3-16,-14 7 0 31,-17 8-19-31,-14 4-7 0,-8 9-56 0,-6-2-24 15,-11-1-44 1</inkml:trace>
  <inkml:trace contextRef="#ctx0" brushRef="#br0" timeOffset="11065.747">14072 11935 288 0,'7'-50'110'0,"-3"34"-86"0,-1-3 22 16,-3 16 6-16,0-3-19 15,0 6-6-15,-3 3-5 16,-8 9 0-16,-3 10-12 16,-7 16 3-16,0 3 3 0,0 6-6 15,-4 3-3-15,0 6-4 16,-3 10-3-16,-4 9 1 15,1 1 1-15,-5-4-3 16,1-6 0 0,0-7-4-16,3-9-1 0,0-6-28 15,8-12-13-15,6-7-28 0,4-13-13 16,7-9-52 0</inkml:trace>
  <inkml:trace contextRef="#ctx0" brushRef="#br0" timeOffset="11298.091">13660 11935 312 0,'-15'-57'115'0,"19"45"-89"0,10 2 21 0,-3 10 5 16,6 3-17-16,8 13-3 16,0 6-9-16,-1 16-5 0,-2 2-10 15,-1 8-3-15,-4 2-1 0,-3 6-2 16,1 16-2-16,-1 0-2 15,3-6 1-15,1-9-23 16,7-17-12-16,3-15-28 16,4-15-9-16,3-20-79 15</inkml:trace>
  <inkml:trace contextRef="#ctx0" brushRef="#br0" timeOffset="11680.067">14259 11151 340 0,'-17'-6'126'0,"17"2"-98"0,0 1 14 0,0 3 2 16,3 0-16-16,4 0-4 15,0 0-2-15,0 7-2 16,4-1-11-16,3 6 3 0,7 1 2 15,7-1-3-15,11 1-1 16,14 0-2-16,11 2 2 16,-4 4 4-16,-7 3 1 15,-11 9 0-15,-7 7 1 16,-7 6 0-16,-10 6 0 16,-11 0-4-16,-7 0 0 15,-7-3-9-15,-7-3-2 16,-4 0-1-16,-3-3 2 15,0 0-1-15,0-7 2 16,0-6-18-16,3-6-4 16,4-6-48-16,10-7-22 0,11-9-94 15,4 7-69 1,0-7 104-16</inkml:trace>
  <inkml:trace contextRef="#ctx0" brushRef="#br0" timeOffset="12792.344">15476 11003 180 0,'29'-62'68'0,"-15"30"-52"0,7 1 8 0,-14 19 0 15,0 2-1-15,-7 1 1 16,-4 6 0-16,-6 6 2 15,-11 22-14-15,-8 16 4 0,-2 9 2 16,-5 19 5-16,-2 12 3 16,-5 35 0-16,-6 10-1 15,-11 37-6-15,4 6-1 16,-1 22-10-16,11-6-3 16,14-12-1-16,15-1 0 15,17-12 0-15,17-25 0 16,19-25 0-16,6-16 0 15,7-19-2-15,1-15 1 16,3-20-7-16,0-11 1 16,0-17-41-16,-4-9-16 15,-3-9-99-15</inkml:trace>
  <inkml:trace contextRef="#ctx0" brushRef="#br0" timeOffset="13647.042">15797 11530 216 0,'0'-56'82'0,"0"34"-64"0,4-9 15 0,-1 18 4 16,1 0-10-16,0 4-1 15,-4 9 5-15,3 9 2 16,4 17-17-16,-3 14 6 0,-1 17 2 16,1 15-4-16,-4 28 1 0,0 10-10 15,0 9-2 1,0 10-5-16,0-1-1 16,0-12-1-16,3-12 1 15,1-13-2-15,3-10-1 0,0-9 1 16,0-18-1-16,3-14-5 15,1-18 1-15,0-6-42 16,-4-13-19-16,-4-12-95 16</inkml:trace>
  <inkml:trace contextRef="#ctx0" brushRef="#br0" timeOffset="14472.43">16563 12073 184 0,'-4'0'68'0,"4"0"-52"0,0-3 17 0,0 3 4 16,0 0-2-16,0-4 2 15,-3 4-3-15,-1 0-1 16,1 0-18-16,-1 0 4 0,1 0 4 16,-1 0-1-16,4 0-1 0,4 0-3 15,3 0 1 1,7 0-4-16,4 0 1 0,6 0-3 16,8-3 0-1,3 0-3-15,8 0-1 16,13 3-3-16,11-3 1 0,4 0-4 15,-4 0 0-15,-7-1 1 16,-4 1 0-16,-3-3-7 16,-7 0 0-16,-4 0 3 15,-7-4 4-15,-6 10-3 16,-8-3-1-16,-7-3-31 16,-3 6-12-16,-11 0-42 15,0-10-16-15,7 7-51 16</inkml:trace>
  <inkml:trace contextRef="#ctx0" brushRef="#br0" timeOffset="15478.324">18203 11392 176 0,'18'-34'66'0,"-7"12"-52"0,10-3 12 0,-11 12 1 16,4 1-2-16,4-4 2 15,-4-3-2-15,0 7 0 0,-3-4-14 16,-4-3 7-16,-4 7 2 16,-3-1 3-16,-3 1 1 15,-4 2-2-15,-7 4 1 0,-4 6-7 16,-7 3 1-16,-3 6-6 15,-7 7-1-15,-11 6-4 16,-7 6-1 0,-7 13-6-16,4 12-1 0,3 7 1 15,10-1 0-15,8 1 5 16,7 0 5-16,10-4-5 16,15 4 0-16,13-13 0 15,22 0 2-15,14-13-3 16,7-12 0-16,0-16 1 15,3-18 0-15,11-13 0 16,7-13 2-16,0-9-1 16,-6-12 0-16,-12-4-1 15,-10 3 2-15,-11 10 8 0,-10 9 3 16,-8 10 3 0,-10 12 0-16,-7 19-11 0,-7 25-3 15,-10 19-2-15,-4 9 0 16,-4 13 0-16,0 25 0 15,4 3-5-15,3 0 1 16,8-9 0-16,3-7 2 16,7 1-1-16,0-1-1 15,3-9 1-15,4-3-1 16,0-13-5-16,0-12 1 16,1-10-38-16,2-9-16 15,4-9-24-15,0-13-7 0,4-13-75 16</inkml:trace>
  <inkml:trace contextRef="#ctx0" brushRef="#br0" timeOffset="15778.768">19322 11530 364 0,'0'-15'134'0,"0"15"-104"0,-4 6 7 0,1 3-5 16,-4 7-9-16,-8 9-2 16,-6 3-7-16,-3 16-1 15,-5 6-8-15,1 10 1 0,-4 12 1 16,-3 0-3-16,0-6-1 16,0-6-1-16,3-4-2 15,4 0 1-15,3-2-1 16,7-7-3-16,4-10 2 15,4-2-32-15,2-13-15 16,8-10-25-16,0-12-9 16,8-6-64-1</inkml:trace>
  <inkml:trace contextRef="#ctx0" brushRef="#br0" timeOffset="16032.917">18898 11656 252 0,'-31'-41'96'0,"24"32"-75"0,-1-1 21 16,8 10 3-16,4 3-12 16,3 7-2-16,4 8-9 15,3 14-2-15,3 12-11 16,1 15 3-16,3 7 2 0,0 0-5 16,4-6-1-16,3-10-4 15,0 0-3-15,1-9 2 16,-1-10 0-16,0-9-4 15,0 0 1-15,-3-10-33 16,-4-5-13-16,0-4-30 16,-3-3-10-16,0-10-42 15</inkml:trace>
  <inkml:trace contextRef="#ctx0" brushRef="#br0" timeOffset="16604.367">19840 10894 288 0,'-7'-28'107'0,"4"18"-83"0,-8-2 10 16,8 5 2-16,-8 4-9 16,-7-3-1-16,-3 6-1 15,-4 6 1-15,1 4-14 16,-4 2-2-16,-1 13 0 0,-2 7-2 16,-1 8 3-16,0 4-2 15,4-3 2-15,7 0-2 16,10-4 2-16,11 1-2 15,7-7 0-15,7-6-1 16,7-6 2-16,1-9-1 16,6-10 0-16,4-16 1 0,-1-3 1 15,1 3 1-15,-4-5 0 16,-7 2 5-16,-6 3 3 16,-5 0-4-16,-3 16-1 15,-7 10-9-15,-3 5-4 16,-1 7 1-16,1 7 0 15,-1 8 1-15,8 13 0 16,3 10-5-16,7 3-1 16,7-7 1-16,4 1 2 15,-1-4 0-15,5-3 2 16,-8-3-11-16,0 0-2 16,0-6-39-16,-3-7-18 15,-4-9-29-15,-4-9-11 16,1-10-68-1</inkml:trace>
  <inkml:trace contextRef="#ctx0" brushRef="#br0" timeOffset="16933.503">20119 10643 288 0,'-7'-10'107'0,"10"23"-83"0,8 25 26 16,0-20 8-16,3 20-9 0,7 28-1 16,4 19-3-16,3 6-1 15,7 31-24-15,7 13 6 16,4-10 2-16,-3 13-7 0,-5-3 1 16,-2-13-11-16,-12-15-4 15,-6-13-2 1,-7-13-1-16,-8-12-5 0,-3-9 1 15,-3-10-13-15,-4-9-5 16,-1-7-23-16,-2-9-11 16,-4-6-20-16,-7-6-5 15,-4-7-51-15,-3 0-20 16,-1-6 25 0</inkml:trace>
  <inkml:trace contextRef="#ctx0" brushRef="#br0" timeOffset="24097.808">24458 8345 232 0,'21'-25'88'0,"-3"12"-69"16,3 0 24-16,-10 7 5 0,-1 0-12 15,1 6-1-15,-1 0 2 16,-3 0 1-16,-7 12-20 16,-7 4 7-16,-10 9 3 0,-8 19-2 15,-7 19-1-15,-6 9-11 16,-19 3-6-16,-13 4-5 15,-8 24 0-15,7 7-2 16,8-19-1-16,6-10 1 16,8-9-1-16,10-18-3 15,7-7 2-15,8-10-28 16,6-15-10-16,8-3-19 16,2-3-4-16,1-7-12 15,4-9-7-15</inkml:trace>
  <inkml:trace contextRef="#ctx0" brushRef="#br0" timeOffset="24323.356">23936 8404 252 0,'4'-72'96'0,"-1"56"-75"0,4 4 17 0,-3 9 3 16,3 3-4-16,7 6 2 15,7 7-8-15,7 5-2 16,4 20-16-16,7 18-1 0,-4 7 1 0,0 12-7 15,-6-6-3-15,-5 16 0 16,-3 12 0 0,-3 0-12-16,0-9-4 15,-4-16-25-15,0-12-8 0,0-13-20 16,0-9-9-16,4-13-52 16</inkml:trace>
  <inkml:trace contextRef="#ctx0" brushRef="#br0" timeOffset="24892.337">24934 7464 280 0,'7'-35'107'0,"4"22"-83"0,3 1 13 0,-3 6 1 16,-4 3-11-16,0-1-1 16,0 1-2-16,3 3 2 15,5 0-14-15,6 0 2 0,10 0 2 16,15-3 1-16,4 3-1 16,-1 0 0-16,0 3 3 15,1 4-2-15,-8 2-1 16,-10 7-2-16,-14 2 1 15,-11 8-2-15,-11 2 2 16,-6 6-8-16,-5-2-2 16,1-4-3-16,0-6-2 0,4 6-2 15,3-3 1-15,3 0-1 16,4 0 0-16,7 3 0 16,4 1 0-16,3 2 2 15,7 0 0 1,4 7-3-16,3 9 2 0,4 3 1 15,-1-3 2-15,-2 0-3 16,-8-9 0-16,-7 0 5 16,-11-10 2-16,-13-3 0 15,-15-3 1-15,-7-3-4 16,-6-4-2-16,-12 4 0 16,-10 0 1-16,-7-7-8 0,4 1-3 15,10-4-26-15,14 1-10 16,14-4-28-16,18 0-9 15,18 1-60 1,10 2-61-16,7 4 72 16</inkml:trace>
  <inkml:trace contextRef="#ctx0" brushRef="#br0" timeOffset="25176.11">25347 8658 316 0,'-28'0'118'16,"31"0"-92"-16,1 0 4 0,3 0-5 0,4 6-13 15,6-2-2-15,18 2-3 16,18-3-2-16,14-3-3 15,4 0-2-15,0 0 1 0,3-3-1 16,3-3 2-16,1-4-30 16,-1 7-11-16,-6-3-22 15,-7 6-10-15,-5-3-45 16</inkml:trace>
  <inkml:trace contextRef="#ctx0" brushRef="#br0" timeOffset="25762.907">27058 8203 220 0,'-3'-50'85'0,"13"6"-66"0,8-15 8 0,-8 31-2 15,4-1 0-15,1 1 2 0,-5 0 3 16,1 0 1-16,-4 3-16 16,-7 0 9-16,-7 12 3 0,-11 1-3 15,-10 5-2-15,-11 7-6 16,-7 10-2-16,-3 8-4 16,-1 14 1-16,1 15 0 15,0 12 1-15,-1 7 0 16,11-6 0-16,11-1-4 15,14-8-3-15,14-8-2 16,11-2-3-16,10-13 3 16,7-15 0-16,14-13 1 15,11-13 0-15,14-12-2 16,-3-19 1-16,-4-6-2 16,-7-6-1-16,-11 6 12 0,-10 12 4 15,-11 13 3-15,-10 12 3 16,-11 20-10-16,-11 21-4 15,-14 16-1-15,-10 9 2 16,-7 10-4-16,-4 25-1 16,7 9-2-16,4-3-2 15,7 6 1-15,6 4-1 16,5 2-5-16,6-5 1 16,4-17-20-16,4-15-9 15,3-12-21-15,3-13-6 16,4-10-10-16,4-12-4 15,6-16-65 1,8-15-54-16,0-16 77 16</inkml:trace>
  <inkml:trace contextRef="#ctx0" brushRef="#br0" timeOffset="26033.332">27806 8269 368 0,'11'-15'140'0,"-4"15"-109"0,-4 9 11 16,-3 0-3-16,-3 13-11 16,-8 7 0-16,-7 15-6 0,-3 15-2 15,-7 10-11 1,-7-3-3-16,-4 0-2 0,-3 0-2 16,-8 3 1-16,4 6-2 0,4-3-1 15,3-9-4-15,7-13 0 16,8-6-29-16,3-16-11 15,6-9-17-15,1-10-5 16,7-12-32-16,4-16-15 16,3-15-4-1</inkml:trace>
  <inkml:trace contextRef="#ctx0" brushRef="#br0" timeOffset="26241.089">27372 8504 252 0,'7'-119'96'0,"-10"97"-75"0,-4-3 28 0,3 19 8 16,0 3-12-16,1 6-4 15,-1 6-8-15,1 13-1 16,3 19-18-16,0 19 1 0,3 6-1 0,4 3-3 16,8 0-1-16,2 6-4 15,8 6-1-15,7 1-3 16,3-13 1-16,4-10-18 16,-8-12-6-16,1-9-30 15,0-16-10-15,-7-6-47 16,-1-23-21-16,1-8 6 15</inkml:trace>
  <inkml:trace contextRef="#ctx0" brushRef="#br0" timeOffset="26514.619">28212 7708 288 0,'10'-59'110'0,"1"37"-86"0,-1 3 9 0,-3 16-3 16,1-4-5-16,-1 14 2 15,-4 5-2-15,1 13 2 16,-4 10-15-16,-4 9-5 0,1 9 0 16,-1 16-4-16,1 9-2 15,-1 4 0-15,0-7-1 16,1-6-33-16,-1-3-13 15,4-10-23-15,0-12-8 16,7-12-51 0</inkml:trace>
  <inkml:trace contextRef="#ctx0" brushRef="#br0" timeOffset="26931.49">28603 7680 268 0,'18'-113'101'0,"-15"82"-78"0,4 2 20 15,-3 20 5-15,3 0-19 16,0 2-4-16,4 14-4 16,-1-4 1-16,8 12-12 15,3 4 12-15,11 9 5 0,7 7-6 16,-8-7 1-16,-2-9 0 16,9 19 3-16,-9-10-7 15,-1 3-3-15,-3-6-2 0,-8 3 1 16,-3-6-1-16,-14 10 0 15,0-7-7 1,-14 16-4-16,-7 18 1 16,-4-6 0-16,4-2 1 0,4-11 0 15,2 7-2-15,5-12 1 16,3-4-4-16,3-9 0 16,8 3 3-16,3-6 1 15,14-6 1-15,4-4 2 16,-4-3-3-16,25 1 0 15,28-1-3-15,-7-3-3 16,-11 0 4-16,15 3 1 16,-15 1-22-16,1-1-12 15,-11-3-52-15,-1 0-21 0,-9 0-93 16</inkml:trace>
  <inkml:trace contextRef="#ctx0" brushRef="#br0" timeOffset="28674.499">23918 11326 172 0,'25'-40'66'0,"-11"15"-52"0,14-13 21 0,-10 19 7 0,3 0-3 16,4-6-1-16,0 0-8 15,-4 3-4-15,-7 13-14 16,-7 12 14-16,-11 6 8 0,-13 23-10 16,-8 5-1-16,-7 20-11 15,-3 12-5-15,-7 6-4 16,-11-3 0-16,-7 0-2 16,-7 4 2-1,3 5-2-15,11-6 2 0,7-3-4 16,11-12 0-16,7-13-1 15,3-9 0-15,8-13-20 16,6 0-10-16,4-13-17 16,3-9-5-16,4-9-22 15,0-13-7-15,8-15-19 16</inkml:trace>
  <inkml:trace contextRef="#ctx0" brushRef="#br0" timeOffset="28930.166">23555 11170 212 0,'4'-72'82'0,"-1"37"-64"0,4-9 11 0,0 28 2 16,0 1-8-16,4-1 1 15,-1 7 0-15,1 9 0 16,0 19-13-16,-1 9 4 0,1 9 3 16,-1 10-4-16,1 16 2 0,3 22-9 15,4 6-4-15,3-3 0 16,3-1 0-16,1 4-4 15,0-3 1 1,7-13 0-16,-8-6 0 0,1-15-11 16,0-20-3-16,-1-18-33 15,5-23-14-15,2-14-72 16</inkml:trace>
  <inkml:trace contextRef="#ctx0" brushRef="#br0" timeOffset="29515.88">24380 10442 228 0,'4'-22'88'0,"3"10"-69"0,4-7 11 0,-4 10 1 16,3-4-10-16,4 0 0 15,4 4-1-15,3 0 0 16,0-1-11-16,4 10 6 0,3 0 4 16,1 0-1-16,2 10 1 15,1-1-4-15,0 7-1 16,-4 6-4-16,-3 0 1 16,-4 0 3-16,-7 3 1 15,-7 3-2-15,-7 0 0 16,-7-3-7-16,-11 0-2 15,1-6 0-15,-1 0 0 16,0-3-5-16,4-4 1 0,4 1-2 16,6-1-2-16,4 1 0 15,7-1 3-15,7 1 0 16,8-1 3-16,2-2-3 16,1-1 0-16,0 4-1 15,-4-1 0-15,-4 1 4 16,-2 2 1-16,-8 4 7 15,-7 3 4-15,-4 3-5 16,-3 4-1-16,-4-1 0 16,1-3 0-16,-4 0-2 0,-4-6-1 15,-7 0-3-15,-3-1-2 16,-7-2 1-16,-7-3 1 16,3-4-1-16,3-3-1 15,5 1-2-15,6-4 1 16,4 0-28-16,10 3-13 15,8-3-20-15,13 0-7 16,15-6-97 0</inkml:trace>
  <inkml:trace contextRef="#ctx0" brushRef="#br0" timeOffset="32997.267">25742 10524 228 0,'32'-57'88'0,"-21"32"-69"0,-1-6 17 0,-3 18 5 16,0-2-4-16,-3-1 2 16</inkml:trace>
  <inkml:trace contextRef="#ctx0" brushRef="#br0" timeOffset="33207.294">25806 10367 530 0,'-21'41'28'0,"-18"21"-5"16,-18 17-4-16,-10 40-3 0,0 16-4 16,0 25-2-16,0 15-6 15,7-12-3-15,14 7 2 16,18-17 2-16,18-24-2 15,10-13 0-15,10-16-1 16,8-12-2-16,-1-16 3 16,5-15 0-16,2-20-15 15,8-18-4-15,3-16-32 16,1-6-11-16,-1-13-52 16,0-12-19-16,-7-6 16 15</inkml:trace>
  <inkml:trace contextRef="#ctx0" brushRef="#br0" timeOffset="33567.438">25922 11022 260 0,'7'-50'99'0,"0"31"-77"0,11 1 18 0,-8 11 2 0,5 1-7 16,-1 9 2-16,0 13-1 16,-4 15-1-16,-6 16-18 15,-8 10 1-15,-10 24 0 0,-3 19-8 16,-5 1-3-16,5 2-7 15,-1 4 0-15,4-1 0 16,7-18 2-16,3-6-10 16,8-19-4-16,3-16-34 15,7-16-15-15,4-15-87 16,-1-16-57 0,1-10 87-16</inkml:trace>
  <inkml:trace contextRef="#ctx0" brushRef="#br0" timeOffset="34018.452">26342 11493 300 0,'-18'6'112'0,"18"-3"-87"0,0-3 9 16,4 6-1-16,6-3-8 15,12 1 3-15,13-4-3 16,18-4 0-16,10-5-14 16,1 9-2-16,-1 0 1 0,1 0-8 15,-1 6-1-15,1 1-1 16,-4-4 2-16,0-3-36 15,-4-3-15-15,-3-10-61 16,4 4-27-16,2-4 14 16</inkml:trace>
  <inkml:trace contextRef="#ctx0" brushRef="#br0" timeOffset="36075.076">27975 11019 156 0,'7'-12'57'0,"0"2"-44"0,0 1 10 15,-3 3 2-15,3-4-3 16,-3 1 1-16,-1-4-6 16,1 1 0-16,-1-1-10 0,1 1 2 15,-1-1 2-15,1 0 0 0,-1 1 3 16,1-1-1-16,-4 4 0 16,-4 0-1-16,-3-1 2 15,-3 4-5-15,-4-4-1 16,-4 7-2-16,0 0-1 15,-3 0 1-15,0 0 3 16,0 0 0 0,0 0 0-16,-1 3-5 0,-2 0-1 15,-1 3 1-15,0 3 0 16,-3 3-2-16,-4 1 1 16,1 9-2-16,-5 12 2 15,5 0 0-15,-1 4 1 16,7-1 0-16,7-2 0 15,4-1-2-15,11-3 1 0,6 1-2 16,11 2 2-16,8-3-2 16,2 0 2-16,8 1-2 15,-4-4-1-15,1-7 1 16,2-2-1-16,1-10 2 16,3-6 3-16,4-6 0 15,0-6 2-15,-4-7-4 16,-3 0-2-16,-4 0 0 15,-7 0 1-15,-3 1 1 16,-4 2 1-16,-3 6 2 16,-4 4 3-16,-4 9 0 15,-3 10 2-15,-3 9-4 16,-4 6 1-16,0 13-3 16,-4 15 2-16,4 4-2 0,3-1 0 15,4-2-3-15,0-7-2 16,4-3 1-16,3-9 1 15,4-1-1-15,-1-5 2 16,1-7-2-16,-4-3-1 16,0-7 1-16,0-2-1 15,0-4-36-15,-3-2-15 16,3-4-27-16,-4-3-10 16</inkml:trace>
  <inkml:trace contextRef="#ctx0" brushRef="#br0" timeOffset="36724.645">28974 11248 260 0,'10'-25'96'15,"-3"22"-75"-15,4-7 19 0,-4 4 4 0,4 3-16 16,-4 3-6-16,0 3-2 16,-4 3-1-16,-3 7-10 15,-7 6 3-15,-11 9 4 0,-10 16-4 16,-7 9 1-16,-4 7-8 15,0-4-3-15,8-2 1 16,-1-7 0-16,4-4-1 16,3-2-2-16,4-6-2 15,3-7 1-15,4-6 1 16,3-6 0-16,4-4-42 16,4-6-17-16,-1-12-47 0,4 0-21 15,4-16 15 1</inkml:trace>
  <inkml:trace contextRef="#ctx0" brushRef="#br0" timeOffset="36960.994">28656 11210 216 0,'-14'-31'82'0,"11"22"-64"0,3 6 20 0,0 3 3 16,3 6-8-16,4 6-2 15,0 4-4-15,4 6 0 16,3 6-15-16,3 19 4 0,1 3 4 0,3 10-9 15,8-7-1-15,-1-3-6 16,3-6-1-16,1-9-1 16,4-1-2-1,-5-9 1-15,-3-6 1 0,-3-6-19 16,-4-4-6-16,-3-6-26 16,-4-3-11-16,-7-6-78 15</inkml:trace>
  <inkml:trace contextRef="#ctx0" brushRef="#br0" timeOffset="37952.697">29806 10721 188 0,'4'-9'71'0,"3"9"-55"0,0-10 13 0,0 1 4 15,0 6-6-15,0-3-1 16,4-4-1-16,-1 1-1 16,4-7-13-16,-3 4 4 0,-4-4 3 15,0 0 3-15,-14 4 2 16,-11-4-8-16,-6 4-4 15,-5 5-2-15,-2 4 1 16,2 3-3-16,1 3 1 16,0 4-3-16,0 2 2 15,0 3-4-15,3 4 0 16,0 0 1-16,0 3 0 0,4-1-2 16,7 1 1-16,4 0-2 15,10 0 2-15,7-3-2 16,3-1-1-16,8 1 5 15,3-7 4-15,0-6 1 16,4-6 2-16,3-3-4 16,-3-3 0-16,-4-1 4 15,-3-2 2-15,-4 9-1 16,-4-4 0-16,-3 7-5 16,-7 7 0-16,-3 5-3 15,-4 7 2-15,0 6-2 16,3 9 0-16,1 4-6 15,3 3 1-15,3-3 0 16,4-4 2-16,4-3-3 0,3-2 0 16,0-7-12-16,-3-7-7 15,-4-2-20-15,0-4-10 16,0-9-20-16,-4 0-8 16,4-9-77-1</inkml:trace>
  <inkml:trace contextRef="#ctx0" brushRef="#br0" timeOffset="38294.763">30124 10433 316 0,'0'-10'118'0,"0"10"-92"0,17 0 11 15,-13 0-1-15,3 19 0 16,0-3 5-16,4 28-5 16,3 28 1-16,0 22-21 15,3 19 2-15,5 0 0 0,-1 9-8 16,0 13-3-16,-3-16 0 16,-4-12 0-16,-11-20-3 15,-10-2-1-15,-10-16 1 0,-8-3 0 16,0-16-7-16,-3-6 0 15,-4-10-23-15,0-5-11 16,-3-11-7-16,7 8-3 16,3-8-16-16,4-2-8 15,3-3-80 1</inkml:trace>
  <inkml:trace contextRef="#ctx0" brushRef="#br0" timeOffset="39272.971">24850 12352 44 0,'-18'-16'19'0,"15"10"-15"0,-12 3-1 0,12 0-1 15,-4 3 37-15,-4 0 21 16,-3 0-10-16,-4 0-7 16,1 3-9-16,3 0-2 15,3-3-18-15,4 3-1 0,4 0-2 16,6-3 9-16,11 0 7 16,7 0-3-16,8-6-2 15,6-4-4-15,14-5-1 16,18-7-1-16,14 3 0 15,11-9 0-15,21-4 0 16,32-24 3-16,28-16 0 16,31-10-6-16,43-2 0 15,32-17-10-15,24-15-2 16,22 7-1-16,17 8 2 0,-14 13-1 16,-7 7-1-16,0-1-2 15,-28 4 1-15,-4 3 3 16,-28 15 1-16,-7 10-10 15,-35 12-3-15,-29 7-35 16,-24 9-15-16,-39 10-97 16</inkml:trace>
  <inkml:trace contextRef="#ctx0" brushRef="#br0" timeOffset="40233.515">14852 13151 156 0,'-14'-3'57'0,"10"3"-44"0,1 0 10 0,-1-6 2 0,1 6-8 16,-1 0-2-16,4 0-6 15,0 0-1-15,0 0-5 16,0 0 7-16,7 0 5 0,0-3 8 15,7 0 3-15,4-4-5 16,10 1-2-16,11-3-3 16,18-7 0-16,3-6-2 15,3-9-1 1,15-13-1-16,27-13 0 0,12 1-4 16,20-10 0-16,33-12 6 15,20-26 5-15,29-2-7 16,31-1-4-16,8-12-3 15,28-13-1-15,14 7-7 16,-4 9 0-16,7 0 1 16,4 0 3-16,-17 9 0 15,9 13-1-15,-16 19 1 0,-8 6 1 16,-28 15-3-16,-7 7 0 16,-36 10 1-16,-27 9 0 15,-29 6-51-15,-25 3-20 16,-27 3-80-1</inkml:trace>
  <inkml:trace contextRef="#ctx0" brushRef="#br0" timeOffset="41510.033">12993 14293 236 0,'10'-35'88'0,"-3"16"-69"0,4-3 15 0,0 13 1 0,-1-7-5 15,1 7 2-15,-1-1-5 16,-3 7-2-16,-3 3-13 15,-4 10 17-15,-7 12 7 0,-7 12-7 16,0 10-5-16,-4 0-11 16,0 0-6-16,1-3-2 15,-1-1 1-15,4-5-5 16,3-7-1-16,4-3 0 16,4-3 0-16,3-6-3 15,7-4 0-15,3-2 2 16,5-1 0-16,9 1 1 15,8-7 0-15,7 0 0 16,7 3 0-16,0 4 0 16,3 2 2-16,-3 7-3 15,0 6 0-15,-4 13 1 16,-3 5 0-16,-4 1 4 0,-7 7 5 16,-7-4 4-16,-3-10 4 15,-7 1 2-15,-11-4 3 16,-4-2-3-1,-6-4 0-15,-5-6-8 0,-6 0-4 16,-10-7-4-16,-12-2 0 16,-6-7-2-16,-8-3-1 15,1-3 1-15,3-3-1 16,4-6-3-16,6-4 2 16,8 1-23-16,7-1-12 15,7 1-14-15,7-4-7 16,6-3-9-16,8 0-1 15,4-3-74-15,10-6-53 16,4-3 82-16</inkml:trace>
  <inkml:trace contextRef="#ctx0" brushRef="#br0" timeOffset="41884.038">13074 14101 244 0,'-7'-3'90'0,"7"3"-70"0,0 0 10 0,0 0 2 15,3 3-3-15,1-3 3 16,3 3-2-16,4 1 1 15,3-1-17-15,3 3 7 0,8 3 3 16,10-2-4-16,8-4-1 16,3 0-7-16,13-3 0 15,19 0-5-15,10 0-2 16,-3 0-2-16,-7 3-3 16,-4 0 3-16,-7 0 0 15,-7 1 1-15,-11 2 0 16,-10 0-27-16,-11 3-9 15,-7 1-39-15,-7 9-17 16,-3 3-67 0</inkml:trace>
  <inkml:trace contextRef="#ctx0" brushRef="#br0" timeOffset="42333.401">14125 14597 292 0,'11'-10'110'0,"-8"10"-86"0,-3 0 5 0,0 0-3 16,0 0 0-16,-3 0 7 15,-4 10-5-15,-4-1-2 16,-3 4-14-16,-4 9-3 0,-3 12 1 16,-3 13-4-16,-5 6 2 15,5 1-5-15,-1 5 0 16,0-8-1-16,1-8-2 15,-1 4 1-15,4-9 1 0,3-7-3 16,4-5 0-16,3-5 3 16,4-5 3-16,4-6-20 15,-1-7-7-15,1-3-27 16,-1-7-9-16,1-2-75 16,-1-4-55-1,1 1 76-15</inkml:trace>
  <inkml:trace contextRef="#ctx0" brushRef="#br0" timeOffset="42621.778">13734 14625 264 0,'-7'-19'101'0,"7"16"-78"0,7-3 6 0,0 3 0 16,0-4-3-16,3 7 2 15,4 7-2-15,4 2 1 16,0 7-15-16,3 6 2 0,0 12 2 16,0 10-8-16,0 6-2 15,1 0-4-15,-1 1-2 16,-4-4 1-16,1-10 1 16,0 1-1-16,-1-4-1 15,-3-9-28-15,4-3-11 16,-4-6-34-16,0-7-14 0,0-2-41 15</inkml:trace>
  <inkml:trace contextRef="#ctx0" brushRef="#br0" timeOffset="43147.144">14418 14026 236 0,'-14'-3'88'0,"14"3"-69"0,-4 0 24 0,4 0 7 15,0 0-17-15,0 0-6 16,0 0-3-16,4 3-1 16,-1 0-12-16,5 0 4 0,6 4 3 15,3-1-2-15,11-3 3 16,4 6-6-16,7 1 0 15,0-1-2-15,-4 1 1 0,-3 2 0 16,-7 1 2-16,-8 6 6 16,-6 3 4-16,-8 9-8 15,-6 10-4 1,-8 9-7-16,-6 0-2 0,-1-6-1 16,0-3 1-16,1-7-2 15,3-6-1-15,3 1-2 16,4-7 1-16,0-4-32 15,3-2-15-15,1-3-25 16,-1-4-7-16,1 10-91 16</inkml:trace>
  <inkml:trace contextRef="#ctx0" brushRef="#br0" timeOffset="43732.859">12499 15547 200 0,'-25'3'74'0,"22"-6"-58"0,-4 3 16 16,7 0 2-16,0 0-6 15,0 0-2-15,0 0 1 16,0 0 2-16,0 0-15 15,3 0 7-15,4 3 3 0,4 0 3 16,3 0 3-16,7 3-5 16,11 1-3-16,10-1-4 15,15 3-1-15,6-2-1 16,15-7 0-16,28 0 3 16,14 0 0-16,24-10-8 0,22-2-2 15,0-1-3-15,17-2 1 16,-10-1-2-16,-4 3 0 15,-3 4-3-15,-18-4 1 16,-28-2-2-16,-17 5 2 16,-19 7 0-16,-17-3 1 15,-14 3 0-15,-14 0 0 16,-18 3-20 0,-7 0-40-16,-3 0-19 15,-4 0-60-15,0-7-27 16,0-2 22-1</inkml:trace>
  <inkml:trace contextRef="#ctx0" brushRef="#br0" timeOffset="44512.951">13667 15926 200 0,'21'-25'77'0,"-14"13"-60"0,0 2 21 16,-7 10 9-16,0 0-14 0,0 0-1 15,0 0-6-15,0 6 1 16,-4-2-15-16,-3 5 9 0,-3 4 2 15,-4 2 0-15,-4 4 0 16,-3 3-8-16,-7 6-2 16,-1 7-7-16,1 12-4 15,0 3-1-15,3 3 1 16,1-3 1-16,2-6 3 16,5-6-8-16,3-7 0 15,3-6 0-15,0-3 1 16,4-3-30-16,4-10-12 15,-1-2-16-15,1-7-3 16,-1-7-77 0</inkml:trace>
  <inkml:trace contextRef="#ctx0" brushRef="#br0" timeOffset="44767.972">13293 15763 292 0,'-7'0'110'0,"10"13"-86"0,4 9 13 16,0-10 0-16,4 7-5 16,6 3 1-16,1 6-12 15,0 4-5-15,3 2-9 16,0 4-3-16,-3 2 2 0,-1 17-1 16,1 2 0-16,0-2-3 15,-1-7-2-15,1-6-2 0,0-13 1 16,-1-9-37-16,4-12-14 15,4-13-31-15,0-16-14 16,-4-6-27 0</inkml:trace>
  <inkml:trace contextRef="#ctx0" brushRef="#br0" timeOffset="45309.132">13899 15647 264 0,'-3'-9'101'0,"3"6"-78"0,3-4 15 0,1-2 2 0,3 0-7 15,0-1 1-15,0 7-8 16,0-3-4-16,4 3-12 16,-1-1 5-16,1 4 4 0,3 0-1 15,0 0 1-15,4 0-4 16,-1 4-1-16,-2-4-6 15,-1 3 0-15,-4-3-1 16,1 0 3-16,-4 6-1 16,-7-3 0-16,-4-3-1 15,-3 10 0-15,0-1-9 16,0 0-1-16,4 7-2 16,3-3 2-16,3-1 1 15,8 1 1-15,3-1-3 16,7 1 0-16,4-1 2 15,-1 4 2-15,1 0 0 16,-4 2 2-16,-3 1 2 0,-4 0 2 16,-3 0 8-16,-8 3 2 15,-6-3-4-15,-4-7-3 16,-4 7-1-16,-7-6-1 16,-3-4-4-16,-3 0-3 15,-1 1 0-15,-3-4 1 16,3 3-1-16,0-2-1 15,4-1-2-15,3 3 1 16,4 1-21-16,7-1-10 16,4-3-22-16,3-2-8 15,7 2-42-15,7-6-16 16,4-6-34 0</inkml:trace>
  <inkml:trace contextRef="#ctx0" brushRef="#br0" timeOffset="45976.43">15498 15252 260 0,'-32'-9'99'0,"21"9"-77"0,-3-3 20 15,14 3 3-15,0 0-19 16,0 0-4-16,7 0 6 15,7 0 3-15,7 0-15 0,11 0-3 0,7 0 1 16,3 0-6 0,4 3 0-16,4-3-2 0,2 0-1 15,1 0-3-15,-7 9 1 16,-7-3-11-16,-11 4-4 16,-14 2-54-16,-10 4-21 15,-8 3-68 1</inkml:trace>
  <inkml:trace contextRef="#ctx0" brushRef="#br0" timeOffset="46177.584">15554 15635 268 0,'-21'3'101'0,"28"-3"-78"0,7 6 20 0,0-6 5 0,14-6-13 15,11 6-2-15,3-10-13 16,11 1-5-16,11-4-8 15,3 4-3-15,0 0 0 0,-7 2-2 16,-7 4-2-16,-11 0-15 16,-7 3-5-16,-3-3-36 15,-4 0-17-15,4 0-67 16</inkml:trace>
  <inkml:trace contextRef="#ctx0" brushRef="#br0" timeOffset="47017.166">17286 14757 272 0,'4'-35'104'0,"3"26"-81"0,0-4 12 0,-4 7 0 0,1 3-6 15,-4 3 1-15,0 3 0 16,0 6 1-16,-4 10-16 15,-3 16 0-15,-3 2-1 0,3-12-5 0,-11 19-3 16,-3 0 1 0,-4-6 0-16,4-10-1 0,0 3-1 15,7-9-6-15,3-3-1 16,8-3-2-16,3-4 0 16,3 1 3-16,8-4 0 15,3-6 1-15,3 4 0 16,5-7 0-16,6 0 0 15,4 0-3-15,6-7 2 16,8 7 1-16,4 7 0 16,3-4 0-16,3 13 0 15,-7 5 4-15,1 14 5 16,3 9-3-16,0 15-1 16,-4-5 2-16,-3-4 0 0,-11-3 8 15,-10 0 4-15,-8-3 2 16,-10 3 2-1,-14-3-7-15,-10 0 1 0,-8-7-8 16,-7-8-1-16,-6-1-4 16,-12 3-1-16,-13-9-1 15,-15-3-2-15,4-7 1 16,0-2-1-16,0-7-3 16,0-6 2-16,0-7-15 15,7-5-6-15,10-1-16 16,15-3-6-16,10 0-16 15,14-6-5-15,15 3-20 16,10-3-7-16,4-3-43 16</inkml:trace>
  <inkml:trace contextRef="#ctx0" brushRef="#br0" timeOffset="47292.427">17230 14691 284 0,'-14'-16'107'0,"14"10"-83"0,3 0 13 0,1 2-1 15,3-2-8-15,7 0-2 16,7 0-3-16,11-1 0 16,14 1-13-16,14 3 5 0,3 3 3 0,8-3-8 15,6 3-3-15,-17 0-4 16,39 3 0-16,-7 3-2 15,-11 4 2-15,-11-1-20 16,-3 7-8-16,-7 3-29 16,-7 6-13-16,-3 6-86 15</inkml:trace>
  <inkml:trace contextRef="#ctx0" brushRef="#br0" timeOffset="47633.685">18814 15089 284 0,'3'-19'107'0,"1"10"-83"0,3-4 26 0,-4 10 8 16,-3 3-22-16,0 0-5 15,4 0-6-15,-1 3 1 16,-3 10-14-16,-7 6-2 0,-7 9 0 16,-7 22-6-16,0 6 0 15,-11 7 0-15,4-3 0 16,-4-1-2-16,0-2-2 16,-3-7 1-16,0 3-1 15,0-9-3-15,3 3 2 0,4-12-37 16,3-10-14-16,4-10-29 15,3-11-10 1,7-4-50-16</inkml:trace>
  <inkml:trace contextRef="#ctx0" brushRef="#br0" timeOffset="47896.32">18327 15108 276 0,'-25'-28'104'0,"22"21"-81"0,3 4 23 15,3 6 3-15,4 4-9 16,7 2 0-16,11 10-10 16,3 12-2-16,4 16-15 0,3 10-3 0,1-1-3 15,-5-6 1-15,-3 7 0 16,1-7-4-16,-5-3-3 16,-2-3 0-16,-1-7-1 15,-4-11-18-15,-3 2-5 16,-3-9-27-16,-4-10-8 15,-3-6-42-15,3-3-16 16,-4-3-3 0</inkml:trace>
  <inkml:trace contextRef="#ctx0" brushRef="#br0" timeOffset="48206.714">18881 14685 256 0,'3'-26'96'0,"1"20"-75"0,-1 0 14 15,-3 6 1-15,0 0-4 16,0 3 1-16,0 3-1 16,-3 7 0-16,-1 3-17 15,1 12 0-15,3 3 1 0,3 0-6 16,8 1-1-16,6-4-5 15,5-6-3-15,6 3 0 16,0-9 1-16,0-4-1 16,0-2 2-16,-3-1-2 15,-4-3 2-15,-3-2-24 16,-4-1-11-16,-3 0-34 0,-4-3-16 16,3-3-64-1</inkml:trace>
  <inkml:trace contextRef="#ctx0" brushRef="#br0" timeOffset="48447.194">19219 14675 328 0,'-7'-16'123'0,"7"13"-95"0,0 0 14 0,0 3 1 16,0 3-11-16,0 7-1 15,0 9-11-15,0 9-2 16,-3 19-11-16,-1 3 0 0,1-3 0 0,-1 9-3 15,1-5-3-15,-1-4 0 16,4 0-1-16,0 0-5 16,4-7-1-16,-4-5-41 15,3-10-19-15,-3-6-96 16,7-10-54 0,0 1 102-16</inkml:trace>
  <inkml:trace contextRef="#ctx0" brushRef="#br0" timeOffset="49615.256">16757 14076 272 0,'14'-66'101'0,"0"38"-78"0,7-13 15 16,-10 29 4-16,3 6-16 16,0 12-3-16,-3 16-2 15,-8 12-1-15,-6 10-11 16,-4 25 8-16,-7 32 3 0,-4 8-4 0,-3 32-1 16,-7 13-5-16,-4 18 1 15,-3 13-2 1,-1-6 2-16,1 12-4 0,7-12 1 15,7-22-5-15,6-13 0 16,8-15 1-16,7-23 0 16,7-21-2-16,4-19 1 15,7-19-2-15,6-16 2 16,8-15-2-16,10-16 2 16,22-16 2-16,24-12 4 15,7 3-4-15,22-6-3 16,24-1 1-16,7 4 2 15,36 0-2-15,-8 3-2 16,25 6 0-16,-7 6 1 16,0 7-1-16,0 9 2 0,-18 7-2 15,1 5 2-15,-11 10-2 16,-22 10-1-16,-17-1 1 16,-10-2 1-16,-8-7-1 15,-14-10 2-15,8-2-2 16,-22-13 2-16,-18-9 0 15,-17-7 3-15,-11-9-3 16,-10-6 0-16,-7-4-1 16,-8-6 1-16,-3-12-2 15,-3-29-1-15,3-12-2 16,4-12 1-16,3-29-1 16,7-19 0-16,-4-9 0 0,5-22-2 15,-1 10 0-15,-4-13 3 16,-2 18 0-1,-8 26 3-15,-11 22-3 0,-3 15-2 16,-7 16 2-16,0 16 0 16,-4 15-2-16,1 7 2 15,-1 19 1-15,0 2 0 16,-3 7 0-16,0 6 2 16,-4 4-3-16,-7 2 0 15,-17 4 1-15,-14-1 2 16,-15-5-3-16,-49-1 0 15,-25 3 1-15,-49 1 0 16,-21 2 0-16,-36 14 0 16,-31 5 0-16,18 13 0 0,-12 16 0 15,40 5 0-15,17 1-3 16,39-3 2-16,39-10-15 16,35-2-4-16,28-4-41 15,25 0-15-15,18 0-82 16,21-3-62-1,21-13 89-15</inkml:trace>
  <inkml:trace contextRef="#ctx0" brushRef="#br0" timeOffset="52409.637">4791 14992 312 0,'-53'-38'115'0,"32"23"-89"0,-11-20-8 0,14 13-7 0,-6-12-1 16,-15 5 5-16,-7 1-7 16,-3 3-2-16,-11 3-4 15,-18 0-2-15,-21 13 1 0,-10 6-4 16,-22 6 2-16,-24 22 1 15,3 9 0-15,-24 13 4 16,14-3 5 0,-8 6-1-16,1-9 3 0,14 3 0 15,14-9 3-15,10-7-5 16,11-3-3-16,18 3-3 16,7 3 0-16,14 7-4 15,21 9 0-15,0 6-1 16,14 4 0-16,7 6 2 15,0 6 2-15,11 15-3 16,7 7 0-16,10-3-1 16,8 0 0-16,6 9 6 0,11 13 5 15,25-10 1-15,35 7 2 16,14 6 2-16,18 18 2 16,42-9-9-16,4-6-2 15,28 7-3-15,7-1 1 16,25-12 4-16,-1-22 6 15,29-7-5-15,14-21-2 16,53 2-1-16,14-15 1 16,-21-9-3-16,10-10 0 15,8-12 1-15,-8-16 0 16,11-22 4-16,22-28 3 16,-12-50-4-16,-6-17-2 15,17-36-5-15,-14-16 0 0,-25-7-2 16,-6-15-2-16,-47 6 0 15,-28-19 3-15,-38 13-7 16,-39-29-2-16,-50 4 1 16,-53-26 0-16,-52 26 3 15,-43 0 2-15,-67 18 2 16,-46 38 1-16,-67 29 1 16,-60 33 0-16,-56 32-3 15,-43 38 2-15,-31 25-6 16,-18 16 0-16,0 12-15 15,11 16-3-15,28 12-14 16,21 0-5-16,3 7-14 16,39-13-6-16,18 15-71 15</inkml:trace>
  <inkml:trace contextRef="#ctx0" brushRef="#br0" timeOffset="55201.168">2600 16033 296 0,'-21'-19'112'0,"17"16"-87"0,-3-13 11 0,7 13-2 16,0-3-2-16,0 6 4 16,0 0-14-16,-3 0-5 15,-1 15-10-15,1-2-1 0,-1 12 4 16,1 6-4-16,3 7-1 15,3 3-2-15,4-10 0 16,-3-6 0-16,13 0 3 16,-3-3-1-16,15-12 0 15,-1-1-1-15,0-25 0 16,14-6 2-16,-3-9 1 16,-7-6-1-16,-11-1 1 15,-3-3-2-15,-8 3 0 16,-10 1-1-16,-10 2 0 15,-11 10 0-15,-11 0 2 0,-17 6-1 16,-1 10 0-16,4 9-1 16,-3 9 0-16,14 10 0 15,3 9 0-15,0 4-2 16,11 12 1-16,7 0-2 16,7-10-1-16,3-6 1 15,8 7-1-15,-1-7 0 16,11-3 2-16,1-6-1 15,20-16 2-15,-11 6 0 16,15-27 3-16,14-7-1 16,-7-4 0-16,-7-5-1 15,-7-4 0-15,-4 1-2 16,-11-4 1-16,-13 3 0 16,-11 1 1-16,-14 2 0 0,-14 7 2 15,-11 3-5-15,0 15-1 16,-7 17 0-16,14 5 0 15,-3 20 0-15,6 2 0 16,5 7-3-16,10 9 0 16,6 6-1-16,8-12 3 15,4-6 0-15,6 3 1 16,1-10-3-16,10-3 2 16,-3-3 1-16,17-12 2 15,-3-4 1-15,24-18 1 0,-14 3 0 16,11-26 0-16,10-9-2 15,-17-6 1-15,-7 10 0 16,-11-7 1-16,-10 0-2 16,-22-3 1-16,-13 6 0 15,-15 0 1-15,-7 4-2 16,-7 12-2-16,11 15 1 16,-8 26-1-16,4 6-5 15,11 9 1-15,3 10 2 16,8 3 1-16,10 12-2 15,14-15 2-15,0-3-1 16,14 6 0-16,-4-10 2 16,25 1 2-16,-13-7-1 0,27-6 2 15,-3-3 0-15,3-13 3 16,-6 0-3-16,2-21 0 16,-2-20 1-16,-8-12 0 15,-7 3-2-15,-14 0 1 16,-17-3-2-16,-22 3 2 15,-14-9 0-15,-6 6 1 16,-8 3-5-16,3 19 1 16,4 16 0-16,-3 21 0 15,7 10-5-15,6 6 1 16,5 7 2-16,6 9 1 16,14 9-4-16,11-6 1 15,0-9 2-15,22 9 1 16,-8-10 1-16,17 1 0 0,-6-7 2 15,17-2 1-15,-3-8-1 16,14-5-2-16,-11-6 3 16,4-20 0-16,-14 4 1 15,0-38 2-15,3-19-1 16,-7 10 0-16,-21-3-1 16,-14-4 0-16,-21-9-2 15,-14-6 1-15,-4 9-2 16,-3 16-1-16,3 18 1 15,7 26-1-15,-3 25-5 16,6 12-1-16,12 10 3 16,2 6 1-16,12 9-3 15,3-5 1-15,7-7 2 16,14 9 3-16,-7-9-2 16,14 0-2-16,-7-7 2 0,25-5 0 15,-7-7 1-15,14-13 2 16,-8-2 1-16,8-35 3 15,0-22-3-15,-7-10 0 16,-7-2 1-16,-11-7 0 16,-18-13 0-16,-17-5 0 15,-21 8-2-15,-7 14 1 16,-1 15-2-16,-6 18-1 16,7 23-2-16,-8 25-1 15,11 28-1-15,4 3 0 16,10 7 3-16,1 5 0 15,13 7-2-15,11-19 0 0,0-9-1 16,18 6 3-16,-4-12 0 16,21-7 1-1,-3-6 2-15,28-19 1 0,-18-3-1 16,11-19-2-16,4-15 3 16,-12-10 2-16,-6 6 0 15,-18-3 0-15,-14 1-1 16,-14-4 0-16,-24 3-2 15,-12-3 1-15,-6 13-2 16,-4 12 2-16,7 28-7 16,7 10 1-16,1 9-1 15,9 7 2-15,8-1-1 16,11 10-1-16,6 0 0 0,8-12 3 16,-4-7-2-16,10 3 1 15,1-6 2-15,21-3 2 16,-4-7-3-16,18-15 0 15,14-13 3-15,0-9 3 16,-18-12 0-16,-3 2 0 16,-4-6-6-16,-14-3 1 15,-7 1 4-15,-14 2 2 16,-10 0-2-16,-12 10-3 16,-20 15 0-16,-4 22 1 15,4 16-6-15,-4 10 1 16,7 8-1-16,11 7 2 15,3 7 1-15,8-10 1 0,6-10-5 16,11 7 1-16,0-4 2 16,25-5 3-16,-8-7 0 15,19-13 2-15,-4-2-2 16,13-20 2-16,1-12-2 16,-3-9 2-16,-8 0 0 15,-10-1 3-15,-15 1-3 16,-6 3-2-16,-11 3 2 15,-11 3 0-15,-14 3-1 16,0 16-2-16,-3 3 1 16,7 9-1-16,-7 10-5 15,10 3 1-15,4 6 2 16,7 0 1-16,3 1-2 16,11-10 0-16,0-4 2 0,11-5 2 15,6-1 0-15,8-9-1 16,7-9 1-16,-4-7 1 15,-7-3-1-15,4-6 2 16,-4 6-2-16,-3-3-1 16,-4 0 1-16,-11 0 1 15,-6 0-1-15,-11 4 2 16,-4 5-2-16,-7 4 2 16,-3 2-2-16,7 14-1 15,-4 5-2-15,1 4-1 16,9 6-1-16,8 3 0 15,7 0 3-15,7 0 0 0,8-3-2 16,9-13 2-16,1 1 1 16,0-13 0-1,-1-13 2-15,1 3 1 0,-7-8 1 16,-1-1 0-16,-6 0-2 16,-8 0 1-16,-6-3-2 15,-11-4-1-15,-7 11 1 16,-1 5 1-16,-2 10-3 15,-1 9 0-15,7 4-1 16,-3 5 0-16,0-2 0 16,11-4 0-16,-1 1 2 15,4-1 0-15,3-3 0 16,4-6 0-16,4-6 0 16,3-7 0-16,0-2 0 0,4-4 0 15,-4 0 0-15,0 3 2 16,-4 4-1-16,4 3-1 15,-7 9 1-15,0 3 1 16,-7 3-3-16,4 3-2 16,-1 1-18-16,4-1-9 15,4 4-39-15,6-1-16 16,-3 1-44-16,0 2-16 16,-3-2-18-1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and Reduce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05409" cy="14945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+48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05409" cy="1494512"/>
              </a:xfrm>
              <a:prstGeom prst="rect">
                <a:avLst/>
              </a:prstGeom>
              <a:blipFill>
                <a:blip r:embed="rId2"/>
                <a:stretch>
                  <a:fillRect r="-142" b="-5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34BC19A-F956-4AF3-B03C-0214E463A404}"/>
                  </a:ext>
                </a:extLst>
              </p14:cNvPr>
              <p14:cNvContentPartPr/>
              <p14:nvPr/>
            </p14:nvContentPartPr>
            <p14:xfrm>
              <a:off x="232560" y="543240"/>
              <a:ext cx="11616840" cy="5323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34BC19A-F956-4AF3-B03C-0214E463A4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200" y="533880"/>
                <a:ext cx="11635560" cy="534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2609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57E75-B28D-4135-96D9-51071D2BE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7" y="1000107"/>
            <a:ext cx="8803977" cy="527618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C3CDD9A-7BDF-481C-B7B0-EABD6EE214DD}"/>
                  </a:ext>
                </a:extLst>
              </p14:cNvPr>
              <p14:cNvContentPartPr/>
              <p14:nvPr/>
            </p14:nvContentPartPr>
            <p14:xfrm>
              <a:off x="689760" y="2658600"/>
              <a:ext cx="10703880" cy="3639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C3CDD9A-7BDF-481C-B7B0-EABD6EE214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0400" y="2649240"/>
                <a:ext cx="10722600" cy="365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607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51A3BB-66C9-4C79-AD1E-331F03E0D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5" y="1007988"/>
            <a:ext cx="7979523" cy="50966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768C62C-A3B8-4801-81B5-0D234C1DA6E5}"/>
                  </a:ext>
                </a:extLst>
              </p14:cNvPr>
              <p14:cNvContentPartPr/>
              <p14:nvPr/>
            </p14:nvContentPartPr>
            <p14:xfrm>
              <a:off x="272880" y="1095120"/>
              <a:ext cx="11918160" cy="5034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768C62C-A3B8-4801-81B5-0D234C1DA6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3520" y="1085760"/>
                <a:ext cx="11936880" cy="505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070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0934" y="-106505"/>
            <a:ext cx="10370127" cy="1084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Rational Expressions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880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7355BD-134C-4C9D-B81D-A1A84F2E50CD}"/>
              </a:ext>
            </a:extLst>
          </p:cNvPr>
          <p:cNvSpPr txBox="1"/>
          <p:nvPr/>
        </p:nvSpPr>
        <p:spPr>
          <a:xfrm>
            <a:off x="121224" y="977900"/>
            <a:ext cx="1194954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Completely Factor the Numerator and Denominator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a GCF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Binomial, Check for a Difference of Two Squares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Trinomial, Check for Factors of C that Combing to B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>
              <a:buFont typeface="+mj-lt"/>
              <a:buAutoNum type="arabicPeriod"/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Cancel All Matching Terms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1369869" y="1047341"/>
                <a:ext cx="3356262" cy="11667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869" y="1047341"/>
                <a:ext cx="3356262" cy="1166794"/>
              </a:xfrm>
              <a:prstGeom prst="rect">
                <a:avLst/>
              </a:prstGeom>
              <a:blipFill>
                <a:blip r:embed="rId2"/>
                <a:stretch>
                  <a:fillRect b="-5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56303B-E9DE-4D84-BDCD-447ABE4BE279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6000" y="893363"/>
            <a:ext cx="0" cy="546587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BB7CE-6DD2-4F57-A75B-8DE0AC8EC8DD}"/>
                  </a:ext>
                </a:extLst>
              </p:cNvPr>
              <p:cNvSpPr txBox="1"/>
              <p:nvPr/>
            </p:nvSpPr>
            <p:spPr>
              <a:xfrm>
                <a:off x="8459333" y="1169106"/>
                <a:ext cx="1865767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+21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BB7CE-6DD2-4F57-A75B-8DE0AC8EC8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333" y="1169106"/>
                <a:ext cx="1865767" cy="1156470"/>
              </a:xfrm>
              <a:prstGeom prst="rect">
                <a:avLst/>
              </a:prstGeom>
              <a:blipFill>
                <a:blip r:embed="rId3"/>
                <a:stretch>
                  <a:fillRect r="-654"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97F0FC-14E5-4BCF-8762-B5DE31BDDF8F}"/>
                  </a:ext>
                </a:extLst>
              </p14:cNvPr>
              <p14:cNvContentPartPr/>
              <p14:nvPr/>
            </p14:nvContentPartPr>
            <p14:xfrm>
              <a:off x="189360" y="948600"/>
              <a:ext cx="11602800" cy="5228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297F0FC-14E5-4BCF-8762-B5DE31BDDF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000" y="939240"/>
                <a:ext cx="11621520" cy="524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4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556106" y="1175584"/>
                <a:ext cx="2819875" cy="1667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6" y="1175584"/>
                <a:ext cx="2819875" cy="1667444"/>
              </a:xfrm>
              <a:prstGeom prst="rect">
                <a:avLst/>
              </a:prstGeom>
              <a:blipFill>
                <a:blip r:embed="rId2"/>
                <a:stretch>
                  <a:fillRect r="-432"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8D65C0-1372-416A-B8AA-6F775241A21A}"/>
                  </a:ext>
                </a:extLst>
              </p14:cNvPr>
              <p14:cNvContentPartPr/>
              <p14:nvPr/>
            </p14:nvContentPartPr>
            <p14:xfrm>
              <a:off x="426600" y="974520"/>
              <a:ext cx="7497360" cy="2898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8D65C0-1372-416A-B8AA-6F775241A2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7240" y="965160"/>
                <a:ext cx="7516080" cy="291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242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556106" y="1175584"/>
                <a:ext cx="3233386" cy="1809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6" y="1175584"/>
                <a:ext cx="3233386" cy="1809470"/>
              </a:xfrm>
              <a:prstGeom prst="rect">
                <a:avLst/>
              </a:prstGeom>
              <a:blipFill>
                <a:blip r:embed="rId2"/>
                <a:stretch>
                  <a:fillRect r="-188" b="-5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DF4BC55-7E5B-48C8-8FBD-7B25ADC951C7}"/>
                  </a:ext>
                </a:extLst>
              </p14:cNvPr>
              <p14:cNvContentPartPr/>
              <p14:nvPr/>
            </p14:nvContentPartPr>
            <p14:xfrm>
              <a:off x="622440" y="941760"/>
              <a:ext cx="8514360" cy="3876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DF4BC55-7E5B-48C8-8FBD-7B25ADC951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3080" y="932400"/>
                <a:ext cx="8533080" cy="389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798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+12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blipFill>
                <a:blip r:embed="rId2"/>
                <a:stretch>
                  <a:fillRect r="-16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F4C1D-4605-4883-9EBB-C14EA2F8FCF0}"/>
                  </a:ext>
                </a:extLst>
              </p14:cNvPr>
              <p14:cNvContentPartPr/>
              <p14:nvPr/>
            </p14:nvContentPartPr>
            <p14:xfrm>
              <a:off x="363240" y="974520"/>
              <a:ext cx="8721360" cy="5470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F4C1D-4605-4883-9EBB-C14EA2F8FC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880" y="965160"/>
                <a:ext cx="8740080" cy="548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031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blipFill>
                <a:blip r:embed="rId2"/>
                <a:stretch>
                  <a:fillRect r="-168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4BD18AD-4C24-4C57-ABA7-8A3CB306EB79}"/>
                  </a:ext>
                </a:extLst>
              </p14:cNvPr>
              <p14:cNvContentPartPr/>
              <p14:nvPr/>
            </p14:nvContentPartPr>
            <p14:xfrm>
              <a:off x="177840" y="929520"/>
              <a:ext cx="9142920" cy="4843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4BD18AD-4C24-4C57-ABA7-8A3CB306EB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8480" y="920160"/>
                <a:ext cx="9161640" cy="486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338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41830" cy="16132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−33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+11)(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41830" cy="1613262"/>
              </a:xfrm>
              <a:prstGeom prst="rect">
                <a:avLst/>
              </a:prstGeom>
              <a:blipFill>
                <a:blip r:embed="rId2"/>
                <a:stretch>
                  <a:fillRect r="-281" b="-5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E59F2A-F47E-4B0B-9ABE-9518CA6CE4B7}"/>
                  </a:ext>
                </a:extLst>
              </p14:cNvPr>
              <p14:cNvContentPartPr/>
              <p14:nvPr/>
            </p14:nvContentPartPr>
            <p14:xfrm>
              <a:off x="325080" y="951840"/>
              <a:ext cx="9361440" cy="4770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E59F2A-F47E-4B0B-9ABE-9518CA6CE4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5720" y="942480"/>
                <a:ext cx="9380160" cy="478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89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05409" cy="14069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05409" cy="1406924"/>
              </a:xfrm>
              <a:prstGeom prst="rect">
                <a:avLst/>
              </a:prstGeom>
              <a:blipFill>
                <a:blip r:embed="rId2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2D767CC-3CC8-40F3-A5DE-D90EDFCB5009}"/>
                  </a:ext>
                </a:extLst>
              </p14:cNvPr>
              <p14:cNvContentPartPr/>
              <p14:nvPr/>
            </p14:nvContentPartPr>
            <p14:xfrm>
              <a:off x="911880" y="948600"/>
              <a:ext cx="9245880" cy="3514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2D767CC-3CC8-40F3-A5DE-D90EDFCB50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2520" y="939240"/>
                <a:ext cx="9264600" cy="353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36365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74</Words>
  <Application>Microsoft Office PowerPoint</Application>
  <PresentationFormat>Widescreen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Unit 3 Simplify and Reduce</vt:lpstr>
      <vt:lpstr>Simplifying Rational Expressions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30</cp:revision>
  <dcterms:created xsi:type="dcterms:W3CDTF">2018-08-29T02:57:50Z</dcterms:created>
  <dcterms:modified xsi:type="dcterms:W3CDTF">2019-09-02T03:35:11Z</dcterms:modified>
</cp:coreProperties>
</file>